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256" r:id="rId2"/>
    <p:sldId id="499" r:id="rId3"/>
    <p:sldId id="500" r:id="rId4"/>
    <p:sldId id="503" r:id="rId5"/>
    <p:sldId id="504" r:id="rId6"/>
    <p:sldId id="505" r:id="rId7"/>
    <p:sldId id="512" r:id="rId8"/>
    <p:sldId id="513" r:id="rId9"/>
    <p:sldId id="506" r:id="rId10"/>
    <p:sldId id="514" r:id="rId11"/>
    <p:sldId id="508" r:id="rId12"/>
    <p:sldId id="507" r:id="rId13"/>
    <p:sldId id="509" r:id="rId14"/>
    <p:sldId id="510" r:id="rId15"/>
    <p:sldId id="511" r:id="rId16"/>
    <p:sldId id="408" r:id="rId17"/>
    <p:sldId id="407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35" r:id="rId31"/>
    <p:sldId id="427" r:id="rId32"/>
    <p:sldId id="423" r:id="rId33"/>
    <p:sldId id="424" r:id="rId34"/>
    <p:sldId id="421" r:id="rId35"/>
    <p:sldId id="422" r:id="rId36"/>
    <p:sldId id="433" r:id="rId37"/>
    <p:sldId id="426" r:id="rId38"/>
    <p:sldId id="436" r:id="rId39"/>
    <p:sldId id="437" r:id="rId40"/>
    <p:sldId id="438" r:id="rId41"/>
    <p:sldId id="431" r:id="rId42"/>
    <p:sldId id="440" r:id="rId43"/>
    <p:sldId id="464" r:id="rId44"/>
    <p:sldId id="439" r:id="rId45"/>
    <p:sldId id="441" r:id="rId46"/>
    <p:sldId id="442" r:id="rId47"/>
    <p:sldId id="443" r:id="rId48"/>
    <p:sldId id="444" r:id="rId49"/>
    <p:sldId id="447" r:id="rId50"/>
    <p:sldId id="445" r:id="rId51"/>
    <p:sldId id="446" r:id="rId52"/>
    <p:sldId id="448" r:id="rId53"/>
    <p:sldId id="449" r:id="rId54"/>
    <p:sldId id="469" r:id="rId55"/>
    <p:sldId id="450" r:id="rId56"/>
    <p:sldId id="451" r:id="rId57"/>
    <p:sldId id="478" r:id="rId58"/>
    <p:sldId id="480" r:id="rId59"/>
    <p:sldId id="482" r:id="rId60"/>
    <p:sldId id="483" r:id="rId61"/>
    <p:sldId id="479" r:id="rId62"/>
    <p:sldId id="481" r:id="rId63"/>
    <p:sldId id="452" r:id="rId64"/>
    <p:sldId id="453" r:id="rId65"/>
    <p:sldId id="518" r:id="rId66"/>
    <p:sldId id="460" r:id="rId67"/>
    <p:sldId id="461" r:id="rId68"/>
    <p:sldId id="462" r:id="rId69"/>
    <p:sldId id="465" r:id="rId70"/>
    <p:sldId id="468" r:id="rId71"/>
    <p:sldId id="470" r:id="rId72"/>
    <p:sldId id="471" r:id="rId73"/>
    <p:sldId id="472" r:id="rId74"/>
    <p:sldId id="473" r:id="rId75"/>
    <p:sldId id="474" r:id="rId76"/>
    <p:sldId id="515" r:id="rId77"/>
    <p:sldId id="516" r:id="rId78"/>
    <p:sldId id="517" r:id="rId79"/>
    <p:sldId id="458" r:id="rId80"/>
    <p:sldId id="475" r:id="rId81"/>
    <p:sldId id="476" r:id="rId82"/>
    <p:sldId id="477" r:id="rId83"/>
    <p:sldId id="467" r:id="rId84"/>
    <p:sldId id="484" r:id="rId85"/>
    <p:sldId id="490" r:id="rId86"/>
    <p:sldId id="491" r:id="rId87"/>
    <p:sldId id="492" r:id="rId88"/>
    <p:sldId id="485" r:id="rId89"/>
    <p:sldId id="488" r:id="rId90"/>
    <p:sldId id="489" r:id="rId91"/>
    <p:sldId id="486" r:id="rId92"/>
    <p:sldId id="487" r:id="rId93"/>
    <p:sldId id="457" r:id="rId94"/>
    <p:sldId id="459" r:id="rId95"/>
    <p:sldId id="493" r:id="rId96"/>
    <p:sldId id="495" r:id="rId97"/>
    <p:sldId id="494" r:id="rId98"/>
    <p:sldId id="496" r:id="rId99"/>
    <p:sldId id="497" r:id="rId100"/>
    <p:sldId id="501" r:id="rId101"/>
    <p:sldId id="502" r:id="rId102"/>
    <p:sldId id="466" r:id="rId103"/>
    <p:sldId id="454" r:id="rId104"/>
    <p:sldId id="455" r:id="rId105"/>
    <p:sldId id="456" r:id="rId106"/>
    <p:sldId id="498" r:id="rId107"/>
    <p:sldId id="259" r:id="rId108"/>
    <p:sldId id="332" r:id="rId109"/>
    <p:sldId id="260" r:id="rId110"/>
    <p:sldId id="288" r:id="rId111"/>
    <p:sldId id="271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44641-03D1-4A4D-8BE9-0C710E3C8D9A}" v="2" dt="2024-02-15T19:56:18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68844641-03D1-4A4D-8BE9-0C710E3C8D9A}"/>
    <pc:docChg chg="undo custSel addSld modSld">
      <pc:chgData name="Ali, Syed Waqqas" userId="1b3a5f44-9498-4738-8c4e-8127257d744d" providerId="ADAL" clId="{68844641-03D1-4A4D-8BE9-0C710E3C8D9A}" dt="2024-02-15T19:56:32.229" v="224" actId="20577"/>
      <pc:docMkLst>
        <pc:docMk/>
      </pc:docMkLst>
      <pc:sldChg chg="modSp mod">
        <pc:chgData name="Ali, Syed Waqqas" userId="1b3a5f44-9498-4738-8c4e-8127257d744d" providerId="ADAL" clId="{68844641-03D1-4A4D-8BE9-0C710E3C8D9A}" dt="2024-02-15T19:54:41.887" v="121" actId="20577"/>
        <pc:sldMkLst>
          <pc:docMk/>
          <pc:sldMk cId="3960150087" sldId="475"/>
        </pc:sldMkLst>
        <pc:spChg chg="mod">
          <ac:chgData name="Ali, Syed Waqqas" userId="1b3a5f44-9498-4738-8c4e-8127257d744d" providerId="ADAL" clId="{68844641-03D1-4A4D-8BE9-0C710E3C8D9A}" dt="2024-02-15T19:54:41.887" v="121" actId="20577"/>
          <ac:spMkLst>
            <pc:docMk/>
            <pc:sldMk cId="3960150087" sldId="475"/>
            <ac:spMk id="3" creationId="{4D149F22-5231-E487-7378-0144AB8C9F90}"/>
          </ac:spMkLst>
        </pc:spChg>
      </pc:sldChg>
      <pc:sldChg chg="modSp mod">
        <pc:chgData name="Ali, Syed Waqqas" userId="1b3a5f44-9498-4738-8c4e-8127257d744d" providerId="ADAL" clId="{68844641-03D1-4A4D-8BE9-0C710E3C8D9A}" dt="2024-02-15T19:55:21.860" v="123" actId="113"/>
        <pc:sldMkLst>
          <pc:docMk/>
          <pc:sldMk cId="4088651316" sldId="491"/>
        </pc:sldMkLst>
        <pc:spChg chg="mod">
          <ac:chgData name="Ali, Syed Waqqas" userId="1b3a5f44-9498-4738-8c4e-8127257d744d" providerId="ADAL" clId="{68844641-03D1-4A4D-8BE9-0C710E3C8D9A}" dt="2024-02-15T19:55:21.860" v="123" actId="113"/>
          <ac:spMkLst>
            <pc:docMk/>
            <pc:sldMk cId="4088651316" sldId="491"/>
            <ac:spMk id="3" creationId="{92530208-DB7E-EBC6-2621-22102260AC36}"/>
          </ac:spMkLst>
        </pc:spChg>
      </pc:sldChg>
      <pc:sldChg chg="modSp mod">
        <pc:chgData name="Ali, Syed Waqqas" userId="1b3a5f44-9498-4738-8c4e-8127257d744d" providerId="ADAL" clId="{68844641-03D1-4A4D-8BE9-0C710E3C8D9A}" dt="2024-02-15T19:55:15.081" v="122" actId="113"/>
        <pc:sldMkLst>
          <pc:docMk/>
          <pc:sldMk cId="348892759" sldId="492"/>
        </pc:sldMkLst>
        <pc:spChg chg="mod">
          <ac:chgData name="Ali, Syed Waqqas" userId="1b3a5f44-9498-4738-8c4e-8127257d744d" providerId="ADAL" clId="{68844641-03D1-4A4D-8BE9-0C710E3C8D9A}" dt="2024-02-15T19:55:15.081" v="122" actId="113"/>
          <ac:spMkLst>
            <pc:docMk/>
            <pc:sldMk cId="348892759" sldId="492"/>
            <ac:spMk id="3" creationId="{4965CC91-FBAF-0670-7C3F-7DFF41B17BCF}"/>
          </ac:spMkLst>
        </pc:spChg>
      </pc:sldChg>
      <pc:sldChg chg="modSp mod">
        <pc:chgData name="Ali, Syed Waqqas" userId="1b3a5f44-9498-4738-8c4e-8127257d744d" providerId="ADAL" clId="{68844641-03D1-4A4D-8BE9-0C710E3C8D9A}" dt="2024-02-15T19:56:32.229" v="224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68844641-03D1-4A4D-8BE9-0C710E3C8D9A}" dt="2024-02-15T19:56:32.229" v="224" actId="20577"/>
          <ac:spMkLst>
            <pc:docMk/>
            <pc:sldMk cId="1613215945" sldId="497"/>
            <ac:spMk id="3" creationId="{1C500B8F-F36C-54FC-0E11-D5A93189CC92}"/>
          </ac:spMkLst>
        </pc:spChg>
      </pc:sldChg>
      <pc:sldChg chg="modSp mod">
        <pc:chgData name="Ali, Syed Waqqas" userId="1b3a5f44-9498-4738-8c4e-8127257d744d" providerId="ADAL" clId="{68844641-03D1-4A4D-8BE9-0C710E3C8D9A}" dt="2024-02-15T19:44:57.921" v="5" actId="20577"/>
        <pc:sldMkLst>
          <pc:docMk/>
          <pc:sldMk cId="2199396216" sldId="505"/>
        </pc:sldMkLst>
        <pc:spChg chg="mod">
          <ac:chgData name="Ali, Syed Waqqas" userId="1b3a5f44-9498-4738-8c4e-8127257d744d" providerId="ADAL" clId="{68844641-03D1-4A4D-8BE9-0C710E3C8D9A}" dt="2024-02-15T19:44:57.921" v="5" actId="20577"/>
          <ac:spMkLst>
            <pc:docMk/>
            <pc:sldMk cId="2199396216" sldId="505"/>
            <ac:spMk id="3" creationId="{F1D425E6-885F-ADBE-ACA5-E7FCE35023BD}"/>
          </ac:spMkLst>
        </pc:spChg>
      </pc:sldChg>
      <pc:sldChg chg="modSp mod">
        <pc:chgData name="Ali, Syed Waqqas" userId="1b3a5f44-9498-4738-8c4e-8127257d744d" providerId="ADAL" clId="{68844641-03D1-4A4D-8BE9-0C710E3C8D9A}" dt="2024-02-15T19:53:50.545" v="81" actId="207"/>
        <pc:sldMkLst>
          <pc:docMk/>
          <pc:sldMk cId="3770596395" sldId="515"/>
        </pc:sldMkLst>
        <pc:spChg chg="mod">
          <ac:chgData name="Ali, Syed Waqqas" userId="1b3a5f44-9498-4738-8c4e-8127257d744d" providerId="ADAL" clId="{68844641-03D1-4A4D-8BE9-0C710E3C8D9A}" dt="2024-02-15T19:53:50.545" v="81" actId="207"/>
          <ac:spMkLst>
            <pc:docMk/>
            <pc:sldMk cId="3770596395" sldId="515"/>
            <ac:spMk id="4" creationId="{E2743D3E-3026-C847-2CBD-296E0739C2BA}"/>
          </ac:spMkLst>
        </pc:spChg>
      </pc:sldChg>
      <pc:sldChg chg="modSp add mod">
        <pc:chgData name="Ali, Syed Waqqas" userId="1b3a5f44-9498-4738-8c4e-8127257d744d" providerId="ADAL" clId="{68844641-03D1-4A4D-8BE9-0C710E3C8D9A}" dt="2024-02-15T19:53:06.974" v="80" actId="20577"/>
        <pc:sldMkLst>
          <pc:docMk/>
          <pc:sldMk cId="604896974" sldId="518"/>
        </pc:sldMkLst>
        <pc:spChg chg="mod">
          <ac:chgData name="Ali, Syed Waqqas" userId="1b3a5f44-9498-4738-8c4e-8127257d744d" providerId="ADAL" clId="{68844641-03D1-4A4D-8BE9-0C710E3C8D9A}" dt="2024-02-15T19:52:57.567" v="38" actId="20577"/>
          <ac:spMkLst>
            <pc:docMk/>
            <pc:sldMk cId="604896974" sldId="518"/>
            <ac:spMk id="2" creationId="{CED102DE-586C-EF43-5BF0-29B3A65F8C8A}"/>
          </ac:spMkLst>
        </pc:spChg>
        <pc:spChg chg="mod">
          <ac:chgData name="Ali, Syed Waqqas" userId="1b3a5f44-9498-4738-8c4e-8127257d744d" providerId="ADAL" clId="{68844641-03D1-4A4D-8BE9-0C710E3C8D9A}" dt="2024-02-15T19:53:06.974" v="80" actId="20577"/>
          <ac:spMkLst>
            <pc:docMk/>
            <pc:sldMk cId="604896974" sldId="518"/>
            <ac:spMk id="3" creationId="{814A649C-8B15-E5F3-D834-4523289684E9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EF425237-BAB7-4808-A7AB-3FAC019C79E4}"/>
    <pc:docChg chg="undo redo custSel addSld delSld modSld sldOrd">
      <pc:chgData name="Ali, Syed Waqqas" userId="1b3a5f44-9498-4738-8c4e-8127257d744d" providerId="ADAL" clId="{EF425237-BAB7-4808-A7AB-3FAC019C79E4}" dt="2024-02-14T17:18:07.767" v="16416" actId="20577"/>
      <pc:docMkLst>
        <pc:docMk/>
      </pc:docMkLst>
      <pc:sldChg chg="modSp mod">
        <pc:chgData name="Ali, Syed Waqqas" userId="1b3a5f44-9498-4738-8c4e-8127257d744d" providerId="ADAL" clId="{EF425237-BAB7-4808-A7AB-3FAC019C79E4}" dt="2024-02-12T03:42:56.370" v="9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F425237-BAB7-4808-A7AB-3FAC019C79E4}" dt="2024-02-12T03:42:56.370" v="9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295564693" sldId="33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12123850" sldId="33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72985243" sldId="33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9882133" sldId="33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503592271" sldId="33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119862745" sldId="33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27356999" sldId="34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2183209" sldId="34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2001092" sldId="34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78809455" sldId="34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55820758" sldId="34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22985347" sldId="34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60889984" sldId="34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2639048" sldId="34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8124713" sldId="34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4192790" sldId="35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1091512" sldId="35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59259037" sldId="35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4243554" sldId="35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8169205" sldId="35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7041166" sldId="35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59374219" sldId="35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6874770" sldId="35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71606546" sldId="36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3761535" sldId="36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95375375" sldId="36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7384297" sldId="36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33050328" sldId="36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8355276" sldId="36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66101567" sldId="36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80432984" sldId="36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135595679" sldId="36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836818216" sldId="37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9378492" sldId="37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78969514" sldId="37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95049795" sldId="37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11968158" sldId="37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93048229" sldId="37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86292118" sldId="37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388750901" sldId="37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928826722" sldId="37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6592550" sldId="37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93785254" sldId="38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62067520" sldId="38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74431404" sldId="38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963299061" sldId="38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5021739" sldId="38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8156212" sldId="38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23090364" sldId="38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7160768" sldId="38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88098583" sldId="38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07032015" sldId="39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528085" sldId="39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43006185" sldId="39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11984739" sldId="39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89157497" sldId="39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53697248" sldId="39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68898165" sldId="39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281019411" sldId="39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890052584" sldId="39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30493052" sldId="39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3018547" sldId="40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0803593" sldId="40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56884053" sldId="40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63402122" sldId="40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695074455" sldId="40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067219" sldId="40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87014578" sldId="406"/>
        </pc:sldMkLst>
      </pc:sldChg>
      <pc:sldChg chg="modSp mod">
        <pc:chgData name="Ali, Syed Waqqas" userId="1b3a5f44-9498-4738-8c4e-8127257d744d" providerId="ADAL" clId="{EF425237-BAB7-4808-A7AB-3FAC019C79E4}" dt="2024-02-12T06:23:41.490" v="13038" actId="403"/>
        <pc:sldMkLst>
          <pc:docMk/>
          <pc:sldMk cId="1319837860" sldId="410"/>
        </pc:sldMkLst>
        <pc:spChg chg="mod">
          <ac:chgData name="Ali, Syed Waqqas" userId="1b3a5f44-9498-4738-8c4e-8127257d744d" providerId="ADAL" clId="{EF425237-BAB7-4808-A7AB-3FAC019C79E4}" dt="2024-02-12T06:23:41.490" v="13038" actId="403"/>
          <ac:spMkLst>
            <pc:docMk/>
            <pc:sldMk cId="1319837860" sldId="410"/>
            <ac:spMk id="2" creationId="{73CCA44E-D7D4-5EF3-556F-AF61F210E18F}"/>
          </ac:spMkLst>
        </pc:spChg>
      </pc:sldChg>
      <pc:sldChg chg="addSp modSp mod">
        <pc:chgData name="Ali, Syed Waqqas" userId="1b3a5f44-9498-4738-8c4e-8127257d744d" providerId="ADAL" clId="{EF425237-BAB7-4808-A7AB-3FAC019C79E4}" dt="2024-02-12T05:34:22.081" v="7836" actId="1076"/>
        <pc:sldMkLst>
          <pc:docMk/>
          <pc:sldMk cId="3710973095" sldId="415"/>
        </pc:sldMkLst>
        <pc:picChg chg="add mod">
          <ac:chgData name="Ali, Syed Waqqas" userId="1b3a5f44-9498-4738-8c4e-8127257d744d" providerId="ADAL" clId="{EF425237-BAB7-4808-A7AB-3FAC019C79E4}" dt="2024-02-12T05:34:22.081" v="7836" actId="1076"/>
          <ac:picMkLst>
            <pc:docMk/>
            <pc:sldMk cId="3710973095" sldId="415"/>
            <ac:picMk id="10" creationId="{6431D592-CC6D-39B7-5CDE-7D5D0589A689}"/>
          </ac:picMkLst>
        </pc:picChg>
      </pc:sldChg>
      <pc:sldChg chg="addSp modSp">
        <pc:chgData name="Ali, Syed Waqqas" userId="1b3a5f44-9498-4738-8c4e-8127257d744d" providerId="ADAL" clId="{EF425237-BAB7-4808-A7AB-3FAC019C79E4}" dt="2024-02-12T05:34:30.863" v="7837"/>
        <pc:sldMkLst>
          <pc:docMk/>
          <pc:sldMk cId="4226275098" sldId="416"/>
        </pc:sldMkLst>
        <pc:picChg chg="add mod">
          <ac:chgData name="Ali, Syed Waqqas" userId="1b3a5f44-9498-4738-8c4e-8127257d744d" providerId="ADAL" clId="{EF425237-BAB7-4808-A7AB-3FAC019C79E4}" dt="2024-02-12T05:34:30.863" v="7837"/>
          <ac:picMkLst>
            <pc:docMk/>
            <pc:sldMk cId="4226275098" sldId="416"/>
            <ac:picMk id="9" creationId="{8AD4CB63-F92E-4D54-D949-4F4A8A4D04FE}"/>
          </ac:picMkLst>
        </pc:pic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3861752" sldId="42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306162" sldId="42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71643310" sldId="430"/>
        </pc:sldMkLst>
      </pc:sldChg>
      <pc:sldChg chg="modSp mod">
        <pc:chgData name="Ali, Syed Waqqas" userId="1b3a5f44-9498-4738-8c4e-8127257d744d" providerId="ADAL" clId="{EF425237-BAB7-4808-A7AB-3FAC019C79E4}" dt="2024-02-12T05:12:16.698" v="6049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F425237-BAB7-4808-A7AB-3FAC019C79E4}" dt="2024-02-12T05:12:16.698" v="6049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F425237-BAB7-4808-A7AB-3FAC019C79E4}" dt="2024-02-12T03:42:18.460" v="1" actId="47"/>
        <pc:sldMkLst>
          <pc:docMk/>
          <pc:sldMk cId="148711367" sldId="43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F425237-BAB7-4808-A7AB-3FAC019C79E4}" dt="2024-02-12T03:45:28.261" v="282" actId="20577"/>
        <pc:sldMkLst>
          <pc:docMk/>
          <pc:sldMk cId="739811237" sldId="439"/>
        </pc:sldMkLst>
        <pc:spChg chg="mod">
          <ac:chgData name="Ali, Syed Waqqas" userId="1b3a5f44-9498-4738-8c4e-8127257d744d" providerId="ADAL" clId="{EF425237-BAB7-4808-A7AB-3FAC019C79E4}" dt="2024-02-12T03:45:13.558" v="156" actId="20577"/>
          <ac:spMkLst>
            <pc:docMk/>
            <pc:sldMk cId="739811237" sldId="439"/>
            <ac:spMk id="2" creationId="{90EEB04E-4D3B-8E37-94E8-71BA23B4217A}"/>
          </ac:spMkLst>
        </pc:spChg>
        <pc:spChg chg="mod">
          <ac:chgData name="Ali, Syed Waqqas" userId="1b3a5f44-9498-4738-8c4e-8127257d744d" providerId="ADAL" clId="{EF425237-BAB7-4808-A7AB-3FAC019C79E4}" dt="2024-02-12T03:45:28.261" v="282" actId="20577"/>
          <ac:spMkLst>
            <pc:docMk/>
            <pc:sldMk cId="739811237" sldId="439"/>
            <ac:spMk id="3" creationId="{4BF62758-EC62-70FA-890F-43ED0F4A398B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15.545" v="2400" actId="20577"/>
        <pc:sldMkLst>
          <pc:docMk/>
          <pc:sldMk cId="1211801025" sldId="440"/>
        </pc:sldMkLst>
        <pc:spChg chg="mod">
          <ac:chgData name="Ali, Syed Waqqas" userId="1b3a5f44-9498-4738-8c4e-8127257d744d" providerId="ADAL" clId="{EF425237-BAB7-4808-A7AB-3FAC019C79E4}" dt="2024-02-12T03:43:18.540" v="126" actId="20577"/>
          <ac:spMkLst>
            <pc:docMk/>
            <pc:sldMk cId="1211801025" sldId="440"/>
            <ac:spMk id="2" creationId="{D2D14BF3-271B-4E01-DC9C-886E9B005E99}"/>
          </ac:spMkLst>
        </pc:spChg>
        <pc:spChg chg="mod">
          <ac:chgData name="Ali, Syed Waqqas" userId="1b3a5f44-9498-4738-8c4e-8127257d744d" providerId="ADAL" clId="{EF425237-BAB7-4808-A7AB-3FAC019C79E4}" dt="2024-02-12T04:16:15.545" v="2400" actId="20577"/>
          <ac:spMkLst>
            <pc:docMk/>
            <pc:sldMk cId="1211801025" sldId="440"/>
            <ac:spMk id="3" creationId="{E69A8304-52D7-73CB-887F-7CAADC24D994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56.139" v="2464" actId="20577"/>
        <pc:sldMkLst>
          <pc:docMk/>
          <pc:sldMk cId="398634017" sldId="441"/>
        </pc:sldMkLst>
        <pc:spChg chg="mod">
          <ac:chgData name="Ali, Syed Waqqas" userId="1b3a5f44-9498-4738-8c4e-8127257d744d" providerId="ADAL" clId="{EF425237-BAB7-4808-A7AB-3FAC019C79E4}" dt="2024-02-12T03:46:11.420" v="473" actId="20577"/>
          <ac:spMkLst>
            <pc:docMk/>
            <pc:sldMk cId="398634017" sldId="441"/>
            <ac:spMk id="2" creationId="{216D63FE-FB50-D4AD-3840-3C9063F3055F}"/>
          </ac:spMkLst>
        </pc:spChg>
        <pc:spChg chg="mod">
          <ac:chgData name="Ali, Syed Waqqas" userId="1b3a5f44-9498-4738-8c4e-8127257d744d" providerId="ADAL" clId="{EF425237-BAB7-4808-A7AB-3FAC019C79E4}" dt="2024-02-12T04:16:56.139" v="2464" actId="20577"/>
          <ac:spMkLst>
            <pc:docMk/>
            <pc:sldMk cId="398634017" sldId="441"/>
            <ac:spMk id="3" creationId="{276327CD-10BF-9BC9-DF08-71D128A5E4F0}"/>
          </ac:spMkLst>
        </pc:spChg>
      </pc:sldChg>
      <pc:sldChg chg="modSp add mod">
        <pc:chgData name="Ali, Syed Waqqas" userId="1b3a5f44-9498-4738-8c4e-8127257d744d" providerId="ADAL" clId="{EF425237-BAB7-4808-A7AB-3FAC019C79E4}" dt="2024-02-14T16:54:30.105" v="15830" actId="20577"/>
        <pc:sldMkLst>
          <pc:docMk/>
          <pc:sldMk cId="2017021609" sldId="442"/>
        </pc:sldMkLst>
        <pc:spChg chg="mod">
          <ac:chgData name="Ali, Syed Waqqas" userId="1b3a5f44-9498-4738-8c4e-8127257d744d" providerId="ADAL" clId="{EF425237-BAB7-4808-A7AB-3FAC019C79E4}" dt="2024-02-12T03:46:31.827" v="523" actId="20577"/>
          <ac:spMkLst>
            <pc:docMk/>
            <pc:sldMk cId="2017021609" sldId="442"/>
            <ac:spMk id="2" creationId="{F99B2255-D19F-A3CD-ECCF-742A6EA756DF}"/>
          </ac:spMkLst>
        </pc:spChg>
        <pc:spChg chg="mod">
          <ac:chgData name="Ali, Syed Waqqas" userId="1b3a5f44-9498-4738-8c4e-8127257d744d" providerId="ADAL" clId="{EF425237-BAB7-4808-A7AB-3FAC019C79E4}" dt="2024-02-14T16:54:30.105" v="15830" actId="20577"/>
          <ac:spMkLst>
            <pc:docMk/>
            <pc:sldMk cId="2017021609" sldId="442"/>
            <ac:spMk id="3" creationId="{497AC989-F654-B0D3-CCB3-7C4444DBD39D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56:09.978" v="15976" actId="1076"/>
        <pc:sldMkLst>
          <pc:docMk/>
          <pc:sldMk cId="3284788415" sldId="443"/>
        </pc:sldMkLst>
        <pc:spChg chg="mod">
          <ac:chgData name="Ali, Syed Waqqas" userId="1b3a5f44-9498-4738-8c4e-8127257d744d" providerId="ADAL" clId="{EF425237-BAB7-4808-A7AB-3FAC019C79E4}" dt="2024-02-12T03:49:59.914" v="731" actId="20577"/>
          <ac:spMkLst>
            <pc:docMk/>
            <pc:sldMk cId="3284788415" sldId="443"/>
            <ac:spMk id="2" creationId="{880D0B85-7DBC-DF65-3A28-365ADCAB98C0}"/>
          </ac:spMkLst>
        </pc:spChg>
        <pc:spChg chg="mod">
          <ac:chgData name="Ali, Syed Waqqas" userId="1b3a5f44-9498-4738-8c4e-8127257d744d" providerId="ADAL" clId="{EF425237-BAB7-4808-A7AB-3FAC019C79E4}" dt="2024-02-14T16:55:39.190" v="15839" actId="14100"/>
          <ac:spMkLst>
            <pc:docMk/>
            <pc:sldMk cId="3284788415" sldId="443"/>
            <ac:spMk id="3" creationId="{C89684AF-E204-0413-7F9D-D0E57E02A4E2}"/>
          </ac:spMkLst>
        </pc:spChg>
        <pc:spChg chg="add mod">
          <ac:chgData name="Ali, Syed Waqqas" userId="1b3a5f44-9498-4738-8c4e-8127257d744d" providerId="ADAL" clId="{EF425237-BAB7-4808-A7AB-3FAC019C79E4}" dt="2024-02-14T16:56:09.978" v="15976" actId="1076"/>
          <ac:spMkLst>
            <pc:docMk/>
            <pc:sldMk cId="3284788415" sldId="443"/>
            <ac:spMk id="11" creationId="{F6B034CC-F96C-4648-4B4B-EC0F1400E4D7}"/>
          </ac:spMkLst>
        </pc:spChg>
        <pc:picChg chg="add mod">
          <ac:chgData name="Ali, Syed Waqqas" userId="1b3a5f44-9498-4738-8c4e-8127257d744d" providerId="ADAL" clId="{EF425237-BAB7-4808-A7AB-3FAC019C79E4}" dt="2024-02-14T16:55:37.191" v="15838" actId="208"/>
          <ac:picMkLst>
            <pc:docMk/>
            <pc:sldMk cId="3284788415" sldId="443"/>
            <ac:picMk id="10" creationId="{FEE7BCC5-A770-C9B6-06E7-D5441EE91CE6}"/>
          </ac:picMkLst>
        </pc:picChg>
      </pc:sldChg>
      <pc:sldChg chg="modSp add mod">
        <pc:chgData name="Ali, Syed Waqqas" userId="1b3a5f44-9498-4738-8c4e-8127257d744d" providerId="ADAL" clId="{EF425237-BAB7-4808-A7AB-3FAC019C79E4}" dt="2024-02-14T16:56:50.958" v="15977" actId="207"/>
        <pc:sldMkLst>
          <pc:docMk/>
          <pc:sldMk cId="1225302755" sldId="444"/>
        </pc:sldMkLst>
        <pc:spChg chg="mod">
          <ac:chgData name="Ali, Syed Waqqas" userId="1b3a5f44-9498-4738-8c4e-8127257d744d" providerId="ADAL" clId="{EF425237-BAB7-4808-A7AB-3FAC019C79E4}" dt="2024-02-12T03:52:22.682" v="1067" actId="20577"/>
          <ac:spMkLst>
            <pc:docMk/>
            <pc:sldMk cId="1225302755" sldId="444"/>
            <ac:spMk id="2" creationId="{D03A744B-9947-A5CA-69C1-F708FD8D2E7D}"/>
          </ac:spMkLst>
        </pc:spChg>
        <pc:spChg chg="mod">
          <ac:chgData name="Ali, Syed Waqqas" userId="1b3a5f44-9498-4738-8c4e-8127257d744d" providerId="ADAL" clId="{EF425237-BAB7-4808-A7AB-3FAC019C79E4}" dt="2024-02-14T16:56:50.958" v="15977" actId="207"/>
          <ac:spMkLst>
            <pc:docMk/>
            <pc:sldMk cId="1225302755" sldId="444"/>
            <ac:spMk id="3" creationId="{E818F040-0852-2173-2F3C-DBA2D51202F6}"/>
          </ac:spMkLst>
        </pc:spChg>
      </pc:sldChg>
      <pc:sldChg chg="modSp add mod">
        <pc:chgData name="Ali, Syed Waqqas" userId="1b3a5f44-9498-4738-8c4e-8127257d744d" providerId="ADAL" clId="{EF425237-BAB7-4808-A7AB-3FAC019C79E4}" dt="2024-02-12T05:14:49.603" v="6056" actId="2711"/>
        <pc:sldMkLst>
          <pc:docMk/>
          <pc:sldMk cId="4132957839" sldId="445"/>
        </pc:sldMkLst>
        <pc:spChg chg="mod">
          <ac:chgData name="Ali, Syed Waqqas" userId="1b3a5f44-9498-4738-8c4e-8127257d744d" providerId="ADAL" clId="{EF425237-BAB7-4808-A7AB-3FAC019C79E4}" dt="2024-02-12T03:54:16.660" v="1381" actId="20577"/>
          <ac:spMkLst>
            <pc:docMk/>
            <pc:sldMk cId="4132957839" sldId="445"/>
            <ac:spMk id="2" creationId="{BAB61613-1646-3285-AC3D-7C982D6F0F5B}"/>
          </ac:spMkLst>
        </pc:spChg>
        <pc:spChg chg="mod">
          <ac:chgData name="Ali, Syed Waqqas" userId="1b3a5f44-9498-4738-8c4e-8127257d744d" providerId="ADAL" clId="{EF425237-BAB7-4808-A7AB-3FAC019C79E4}" dt="2024-02-12T05:14:49.603" v="6056" actId="2711"/>
          <ac:spMkLst>
            <pc:docMk/>
            <pc:sldMk cId="4132957839" sldId="445"/>
            <ac:spMk id="3" creationId="{8B9FCF23-C192-6133-6AEC-0EE7F9DBADD9}"/>
          </ac:spMkLst>
        </pc:spChg>
      </pc:sldChg>
      <pc:sldChg chg="modSp add mod">
        <pc:chgData name="Ali, Syed Waqqas" userId="1b3a5f44-9498-4738-8c4e-8127257d744d" providerId="ADAL" clId="{EF425237-BAB7-4808-A7AB-3FAC019C79E4}" dt="2024-02-12T03:54:31.810" v="1442" actId="20577"/>
        <pc:sldMkLst>
          <pc:docMk/>
          <pc:sldMk cId="97989985" sldId="446"/>
        </pc:sldMkLst>
        <pc:spChg chg="mod">
          <ac:chgData name="Ali, Syed Waqqas" userId="1b3a5f44-9498-4738-8c4e-8127257d744d" providerId="ADAL" clId="{EF425237-BAB7-4808-A7AB-3FAC019C79E4}" dt="2024-02-12T03:54:20.273" v="1391" actId="20577"/>
          <ac:spMkLst>
            <pc:docMk/>
            <pc:sldMk cId="97989985" sldId="446"/>
            <ac:spMk id="2" creationId="{8982878A-F493-07E2-E0C8-9FD6FD5F3256}"/>
          </ac:spMkLst>
        </pc:spChg>
        <pc:spChg chg="mod">
          <ac:chgData name="Ali, Syed Waqqas" userId="1b3a5f44-9498-4738-8c4e-8127257d744d" providerId="ADAL" clId="{EF425237-BAB7-4808-A7AB-3FAC019C79E4}" dt="2024-02-12T03:54:31.810" v="1442" actId="20577"/>
          <ac:spMkLst>
            <pc:docMk/>
            <pc:sldMk cId="97989985" sldId="446"/>
            <ac:spMk id="3" creationId="{B531C3C5-BC43-B0AA-90A3-944F45D5CFEA}"/>
          </ac:spMkLst>
        </pc:spChg>
      </pc:sldChg>
      <pc:sldChg chg="modSp add mod">
        <pc:chgData name="Ali, Syed Waqqas" userId="1b3a5f44-9498-4738-8c4e-8127257d744d" providerId="ADAL" clId="{EF425237-BAB7-4808-A7AB-3FAC019C79E4}" dt="2024-02-14T16:57:07.822" v="15992" actId="403"/>
        <pc:sldMkLst>
          <pc:docMk/>
          <pc:sldMk cId="3734951114" sldId="447"/>
        </pc:sldMkLst>
        <pc:spChg chg="mod">
          <ac:chgData name="Ali, Syed Waqqas" userId="1b3a5f44-9498-4738-8c4e-8127257d744d" providerId="ADAL" clId="{EF425237-BAB7-4808-A7AB-3FAC019C79E4}" dt="2024-02-14T16:57:07.822" v="15992" actId="403"/>
          <ac:spMkLst>
            <pc:docMk/>
            <pc:sldMk cId="3734951114" sldId="447"/>
            <ac:spMk id="2" creationId="{50B49EB2-5BE6-0160-A15C-8ED7806E0390}"/>
          </ac:spMkLst>
        </pc:spChg>
        <pc:spChg chg="mod">
          <ac:chgData name="Ali, Syed Waqqas" userId="1b3a5f44-9498-4738-8c4e-8127257d744d" providerId="ADAL" clId="{EF425237-BAB7-4808-A7AB-3FAC019C79E4}" dt="2024-02-12T05:14:24.871" v="6051" actId="2711"/>
          <ac:spMkLst>
            <pc:docMk/>
            <pc:sldMk cId="3734951114" sldId="447"/>
            <ac:spMk id="3" creationId="{C7A4E9D3-EE0D-341A-7E45-B47ACCFA6292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44.575" v="2043" actId="207"/>
        <pc:sldMkLst>
          <pc:docMk/>
          <pc:sldMk cId="3265743889" sldId="448"/>
        </pc:sldMkLst>
        <pc:spChg chg="mod">
          <ac:chgData name="Ali, Syed Waqqas" userId="1b3a5f44-9498-4738-8c4e-8127257d744d" providerId="ADAL" clId="{EF425237-BAB7-4808-A7AB-3FAC019C79E4}" dt="2024-02-12T04:12:20.055" v="1720" actId="20577"/>
          <ac:spMkLst>
            <pc:docMk/>
            <pc:sldMk cId="3265743889" sldId="448"/>
            <ac:spMk id="2" creationId="{718DE0DB-F111-5B98-0679-28B6682CE16C}"/>
          </ac:spMkLst>
        </pc:spChg>
        <pc:spChg chg="mod">
          <ac:chgData name="Ali, Syed Waqqas" userId="1b3a5f44-9498-4738-8c4e-8127257d744d" providerId="ADAL" clId="{EF425237-BAB7-4808-A7AB-3FAC019C79E4}" dt="2024-02-12T04:13:44.575" v="2043" actId="207"/>
          <ac:spMkLst>
            <pc:docMk/>
            <pc:sldMk cId="3265743889" sldId="448"/>
            <ac:spMk id="3" creationId="{30BA64D2-ADBE-4731-92AB-17FB67388610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23.255" v="2022" actId="20577"/>
        <pc:sldMkLst>
          <pc:docMk/>
          <pc:sldMk cId="1473688498" sldId="449"/>
        </pc:sldMkLst>
        <pc:spChg chg="mod">
          <ac:chgData name="Ali, Syed Waqqas" userId="1b3a5f44-9498-4738-8c4e-8127257d744d" providerId="ADAL" clId="{EF425237-BAB7-4808-A7AB-3FAC019C79E4}" dt="2024-02-12T04:12:58.642" v="1935" actId="20577"/>
          <ac:spMkLst>
            <pc:docMk/>
            <pc:sldMk cId="1473688498" sldId="449"/>
            <ac:spMk id="2" creationId="{FE1DCFEA-1193-980C-A221-54E744FD5E61}"/>
          </ac:spMkLst>
        </pc:spChg>
        <pc:spChg chg="mod">
          <ac:chgData name="Ali, Syed Waqqas" userId="1b3a5f44-9498-4738-8c4e-8127257d744d" providerId="ADAL" clId="{EF425237-BAB7-4808-A7AB-3FAC019C79E4}" dt="2024-02-12T04:13:23.255" v="2022" actId="20577"/>
          <ac:spMkLst>
            <pc:docMk/>
            <pc:sldMk cId="1473688498" sldId="449"/>
            <ac:spMk id="3" creationId="{15CD11B1-D7C3-7871-A7EB-D477D16F9B9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30.018" v="15997" actId="207"/>
        <pc:sldMkLst>
          <pc:docMk/>
          <pc:sldMk cId="737151500" sldId="450"/>
        </pc:sldMkLst>
        <pc:spChg chg="mod">
          <ac:chgData name="Ali, Syed Waqqas" userId="1b3a5f44-9498-4738-8c4e-8127257d744d" providerId="ADAL" clId="{EF425237-BAB7-4808-A7AB-3FAC019C79E4}" dt="2024-02-12T04:14:20.381" v="2083" actId="20577"/>
          <ac:spMkLst>
            <pc:docMk/>
            <pc:sldMk cId="737151500" sldId="450"/>
            <ac:spMk id="2" creationId="{93B741E9-39FF-A879-55FA-66060C72C607}"/>
          </ac:spMkLst>
        </pc:spChg>
        <pc:spChg chg="mod">
          <ac:chgData name="Ali, Syed Waqqas" userId="1b3a5f44-9498-4738-8c4e-8127257d744d" providerId="ADAL" clId="{EF425237-BAB7-4808-A7AB-3FAC019C79E4}" dt="2024-02-14T16:58:30.018" v="15997" actId="207"/>
          <ac:spMkLst>
            <pc:docMk/>
            <pc:sldMk cId="737151500" sldId="450"/>
            <ac:spMk id="3" creationId="{16B78363-AAB6-C361-367D-361B9DACAA8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2:09.966" v="8874" actId="478"/>
        <pc:sldMkLst>
          <pc:docMk/>
          <pc:sldMk cId="3185390984" sldId="451"/>
        </pc:sldMkLst>
        <pc:spChg chg="mod">
          <ac:chgData name="Ali, Syed Waqqas" userId="1b3a5f44-9498-4738-8c4e-8127257d744d" providerId="ADAL" clId="{EF425237-BAB7-4808-A7AB-3FAC019C79E4}" dt="2024-02-12T04:21:53.903" v="2555" actId="20577"/>
          <ac:spMkLst>
            <pc:docMk/>
            <pc:sldMk cId="3185390984" sldId="451"/>
            <ac:spMk id="2" creationId="{CE694570-CF05-D54F-6CF4-5D7696CA028C}"/>
          </ac:spMkLst>
        </pc:spChg>
        <pc:spChg chg="del mod">
          <ac:chgData name="Ali, Syed Waqqas" userId="1b3a5f44-9498-4738-8c4e-8127257d744d" providerId="ADAL" clId="{EF425237-BAB7-4808-A7AB-3FAC019C79E4}" dt="2024-02-12T04:21:27.162" v="2507" actId="22"/>
          <ac:spMkLst>
            <pc:docMk/>
            <pc:sldMk cId="3185390984" sldId="451"/>
            <ac:spMk id="3" creationId="{DCB4211B-8633-F580-A044-51C5F38C9E41}"/>
          </ac:spMkLst>
        </pc:spChg>
        <pc:spChg chg="add del mod">
          <ac:chgData name="Ali, Syed Waqqas" userId="1b3a5f44-9498-4738-8c4e-8127257d744d" providerId="ADAL" clId="{EF425237-BAB7-4808-A7AB-3FAC019C79E4}" dt="2024-02-12T04:21:29.645" v="2510"/>
          <ac:spMkLst>
            <pc:docMk/>
            <pc:sldMk cId="3185390984" sldId="451"/>
            <ac:spMk id="9" creationId="{9F4E7327-D7F4-B838-6776-71D27D90737C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2" creationId="{67CB8C85-F31D-8AC8-1189-97385CA858D9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3" creationId="{33649F0C-C576-8D2F-9A69-DBDB845EF66A}"/>
          </ac:spMkLst>
        </pc:spChg>
        <pc:spChg chg="add del mod">
          <ac:chgData name="Ali, Syed Waqqas" userId="1b3a5f44-9498-4738-8c4e-8127257d744d" providerId="ADAL" clId="{EF425237-BAB7-4808-A7AB-3FAC019C79E4}" dt="2024-02-12T05:42:04.036" v="8867" actId="478"/>
          <ac:spMkLst>
            <pc:docMk/>
            <pc:sldMk cId="3185390984" sldId="451"/>
            <ac:spMk id="14" creationId="{EAD07FBC-B719-03EB-5E0F-BD0553E054F3}"/>
          </ac:spMkLst>
        </pc:spChg>
        <pc:spChg chg="add del mod">
          <ac:chgData name="Ali, Syed Waqqas" userId="1b3a5f44-9498-4738-8c4e-8127257d744d" providerId="ADAL" clId="{EF425237-BAB7-4808-A7AB-3FAC019C79E4}" dt="2024-02-12T05:42:06.877" v="8870" actId="478"/>
          <ac:spMkLst>
            <pc:docMk/>
            <pc:sldMk cId="3185390984" sldId="451"/>
            <ac:spMk id="15" creationId="{3AFEF34B-9401-D29F-A092-B01AC4461F5F}"/>
          </ac:spMkLst>
        </pc:spChg>
        <pc:spChg chg="add mod">
          <ac:chgData name="Ali, Syed Waqqas" userId="1b3a5f44-9498-4738-8c4e-8127257d744d" providerId="ADAL" clId="{EF425237-BAB7-4808-A7AB-3FAC019C79E4}" dt="2024-02-12T05:41:59.041" v="8866" actId="1076"/>
          <ac:spMkLst>
            <pc:docMk/>
            <pc:sldMk cId="3185390984" sldId="451"/>
            <ac:spMk id="24" creationId="{F437BCA0-18F1-2052-D73E-82738C5EA9B9}"/>
          </ac:spMkLst>
        </pc:spChg>
        <pc:spChg chg="add mod">
          <ac:chgData name="Ali, Syed Waqqas" userId="1b3a5f44-9498-4738-8c4e-8127257d744d" providerId="ADAL" clId="{EF425237-BAB7-4808-A7AB-3FAC019C79E4}" dt="2024-02-12T05:15:53.114" v="6062" actId="1076"/>
          <ac:spMkLst>
            <pc:docMk/>
            <pc:sldMk cId="3185390984" sldId="451"/>
            <ac:spMk id="25" creationId="{C182D7C1-CE30-47B5-F46E-3A37C9103680}"/>
          </ac:spMkLst>
        </pc:spChg>
        <pc:spChg chg="add mod">
          <ac:chgData name="Ali, Syed Waqqas" userId="1b3a5f44-9498-4738-8c4e-8127257d744d" providerId="ADAL" clId="{EF425237-BAB7-4808-A7AB-3FAC019C79E4}" dt="2024-02-12T05:16:08.521" v="6070" actId="20577"/>
          <ac:spMkLst>
            <pc:docMk/>
            <pc:sldMk cId="3185390984" sldId="451"/>
            <ac:spMk id="26" creationId="{CD0A1422-5DDE-122D-3E60-D293EB261F54}"/>
          </ac:spMkLst>
        </pc:spChg>
        <pc:spChg chg="add del mod">
          <ac:chgData name="Ali, Syed Waqqas" userId="1b3a5f44-9498-4738-8c4e-8127257d744d" providerId="ADAL" clId="{EF425237-BAB7-4808-A7AB-3FAC019C79E4}" dt="2024-02-12T05:42:08.664" v="8872" actId="478"/>
          <ac:spMkLst>
            <pc:docMk/>
            <pc:sldMk cId="3185390984" sldId="451"/>
            <ac:spMk id="27" creationId="{69FD7B0A-CE22-D3CD-B5CB-5C366F611EE2}"/>
          </ac:spMkLst>
        </pc:spChg>
        <pc:spChg chg="add del mod">
          <ac:chgData name="Ali, Syed Waqqas" userId="1b3a5f44-9498-4738-8c4e-8127257d744d" providerId="ADAL" clId="{EF425237-BAB7-4808-A7AB-3FAC019C79E4}" dt="2024-02-12T05:42:07.919" v="8871" actId="478"/>
          <ac:spMkLst>
            <pc:docMk/>
            <pc:sldMk cId="3185390984" sldId="451"/>
            <ac:spMk id="28" creationId="{2D9DDF58-194A-0E31-21A9-9B3A9F0F4106}"/>
          </ac:spMkLst>
        </pc:spChg>
        <pc:spChg chg="add del mod">
          <ac:chgData name="Ali, Syed Waqqas" userId="1b3a5f44-9498-4738-8c4e-8127257d744d" providerId="ADAL" clId="{EF425237-BAB7-4808-A7AB-3FAC019C79E4}" dt="2024-02-12T05:42:09.966" v="8874" actId="478"/>
          <ac:spMkLst>
            <pc:docMk/>
            <pc:sldMk cId="3185390984" sldId="451"/>
            <ac:spMk id="29" creationId="{013EE224-94AD-9FA2-BFF3-53F967EDBB71}"/>
          </ac:spMkLst>
        </pc:spChg>
        <pc:spChg chg="add del mod">
          <ac:chgData name="Ali, Syed Waqqas" userId="1b3a5f44-9498-4738-8c4e-8127257d744d" providerId="ADAL" clId="{EF425237-BAB7-4808-A7AB-3FAC019C79E4}" dt="2024-02-12T05:42:09.254" v="8873" actId="478"/>
          <ac:spMkLst>
            <pc:docMk/>
            <pc:sldMk cId="3185390984" sldId="451"/>
            <ac:spMk id="30" creationId="{1971D040-8993-EEEE-40A3-07267C054577}"/>
          </ac:spMkLst>
        </pc:spChg>
        <pc:picChg chg="add mod ord">
          <ac:chgData name="Ali, Syed Waqqas" userId="1b3a5f44-9498-4738-8c4e-8127257d744d" providerId="ADAL" clId="{EF425237-BAB7-4808-A7AB-3FAC019C79E4}" dt="2024-02-12T04:21:36.870" v="2511" actId="208"/>
          <ac:picMkLst>
            <pc:docMk/>
            <pc:sldMk cId="3185390984" sldId="451"/>
            <ac:picMk id="11" creationId="{11B2465F-DBC4-2124-0C62-110A5B171DB1}"/>
          </ac:picMkLst>
        </pc:picChg>
        <pc:cxnChg chg="add mod">
          <ac:chgData name="Ali, Syed Waqqas" userId="1b3a5f44-9498-4738-8c4e-8127257d744d" providerId="ADAL" clId="{EF425237-BAB7-4808-A7AB-3FAC019C79E4}" dt="2024-02-12T04:23:05.065" v="2622" actId="692"/>
          <ac:cxnSpMkLst>
            <pc:docMk/>
            <pc:sldMk cId="3185390984" sldId="451"/>
            <ac:cxnSpMk id="17" creationId="{F7FD8E15-6A80-09FA-4138-62A7E511BDD9}"/>
          </ac:cxnSpMkLst>
        </pc:cxnChg>
        <pc:cxnChg chg="add mod">
          <ac:chgData name="Ali, Syed Waqqas" userId="1b3a5f44-9498-4738-8c4e-8127257d744d" providerId="ADAL" clId="{EF425237-BAB7-4808-A7AB-3FAC019C79E4}" dt="2024-02-12T04:23:12.011" v="2625" actId="14100"/>
          <ac:cxnSpMkLst>
            <pc:docMk/>
            <pc:sldMk cId="3185390984" sldId="451"/>
            <ac:cxnSpMk id="18" creationId="{2A309E24-3347-DAAF-9970-AD965EAC109E}"/>
          </ac:cxnSpMkLst>
        </pc:cxnChg>
        <pc:cxnChg chg="add del mod">
          <ac:chgData name="Ali, Syed Waqqas" userId="1b3a5f44-9498-4738-8c4e-8127257d744d" providerId="ADAL" clId="{EF425237-BAB7-4808-A7AB-3FAC019C79E4}" dt="2024-02-12T05:42:04.592" v="8868" actId="478"/>
          <ac:cxnSpMkLst>
            <pc:docMk/>
            <pc:sldMk cId="3185390984" sldId="451"/>
            <ac:cxnSpMk id="20" creationId="{1DB7271B-FE78-2AD4-90FA-7F76D69A41C0}"/>
          </ac:cxnSpMkLst>
        </pc:cxnChg>
        <pc:cxnChg chg="add del mod">
          <ac:chgData name="Ali, Syed Waqqas" userId="1b3a5f44-9498-4738-8c4e-8127257d744d" providerId="ADAL" clId="{EF425237-BAB7-4808-A7AB-3FAC019C79E4}" dt="2024-02-12T05:42:06.128" v="8869" actId="478"/>
          <ac:cxnSpMkLst>
            <pc:docMk/>
            <pc:sldMk cId="3185390984" sldId="451"/>
            <ac:cxnSpMk id="22" creationId="{8A7C7249-C60B-E774-78AC-7CE292CB895C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6:59.728" v="6099"/>
        <pc:sldMkLst>
          <pc:docMk/>
          <pc:sldMk cId="4017279397" sldId="452"/>
        </pc:sldMkLst>
        <pc:spChg chg="add mod">
          <ac:chgData name="Ali, Syed Waqqas" userId="1b3a5f44-9498-4738-8c4e-8127257d744d" providerId="ADAL" clId="{EF425237-BAB7-4808-A7AB-3FAC019C79E4}" dt="2024-02-12T04:30:56.892" v="2718"/>
          <ac:spMkLst>
            <pc:docMk/>
            <pc:sldMk cId="4017279397" sldId="452"/>
            <ac:spMk id="21" creationId="{8B116948-D862-B364-EC1E-3C5DB207E69B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5" creationId="{94047A0E-6637-873C-BF93-436AA0AB5E2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6" creationId="{E97F1D05-035F-68DE-C6C2-08731F3A6BA4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7" creationId="{FF3E0049-9667-EF31-AA7B-3CD58BD5042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8" creationId="{4C452D36-5B6F-20A9-6938-6F6E888DA23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9" creationId="{039E0139-09D1-BC7D-16FE-2FFE7C856DD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30" creationId="{8050D6E8-789A-5C3F-8CD9-1809CF7E74F7}"/>
          </ac:spMkLst>
        </pc:sp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3" creationId="{B0FECC1C-14F3-F8D6-F823-CD235EF86EA6}"/>
          </ac:cxnSpMkLst>
        </pc:cxn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16" creationId="{020E7130-99C2-9278-803F-346683E206B1}"/>
          </ac:cxnSpMkLst>
        </pc:cxnChg>
        <pc:cxnChg chg="del">
          <ac:chgData name="Ali, Syed Waqqas" userId="1b3a5f44-9498-4738-8c4e-8127257d744d" providerId="ADAL" clId="{EF425237-BAB7-4808-A7AB-3FAC019C79E4}" dt="2024-02-12T04:23:51.176" v="2636" actId="478"/>
          <ac:cxnSpMkLst>
            <pc:docMk/>
            <pc:sldMk cId="4017279397" sldId="452"/>
            <ac:cxnSpMk id="17" creationId="{EA865C94-4C90-AC5C-2E4A-5ADE3A80E505}"/>
          </ac:cxnSpMkLst>
        </pc:cxnChg>
        <pc:cxnChg chg="del">
          <ac:chgData name="Ali, Syed Waqqas" userId="1b3a5f44-9498-4738-8c4e-8127257d744d" providerId="ADAL" clId="{EF425237-BAB7-4808-A7AB-3FAC019C79E4}" dt="2024-02-12T04:23:49.737" v="2635" actId="478"/>
          <ac:cxnSpMkLst>
            <pc:docMk/>
            <pc:sldMk cId="4017279397" sldId="452"/>
            <ac:cxnSpMk id="18" creationId="{EB759FCB-BCD9-A3A8-2CF0-ED7B643A24F8}"/>
          </ac:cxnSpMkLst>
        </pc:cxnChg>
        <pc:cxnChg chg="del">
          <ac:chgData name="Ali, Syed Waqqas" userId="1b3a5f44-9498-4738-8c4e-8127257d744d" providerId="ADAL" clId="{EF425237-BAB7-4808-A7AB-3FAC019C79E4}" dt="2024-02-12T04:23:48.578" v="2634" actId="478"/>
          <ac:cxnSpMkLst>
            <pc:docMk/>
            <pc:sldMk cId="4017279397" sldId="452"/>
            <ac:cxnSpMk id="20" creationId="{3A3DDDE7-8138-0C37-BEF7-CA1AA3AD8EC6}"/>
          </ac:cxnSpMkLst>
        </pc:cxnChg>
        <pc:cxnChg chg="del">
          <ac:chgData name="Ali, Syed Waqqas" userId="1b3a5f44-9498-4738-8c4e-8127257d744d" providerId="ADAL" clId="{EF425237-BAB7-4808-A7AB-3FAC019C79E4}" dt="2024-02-12T04:23:47.584" v="2633" actId="478"/>
          <ac:cxnSpMkLst>
            <pc:docMk/>
            <pc:sldMk cId="4017279397" sldId="452"/>
            <ac:cxnSpMk id="22" creationId="{5CF544E0-93A9-6C91-FF33-7AD38EFEB70B}"/>
          </ac:cxnSpMkLst>
        </pc:cxnChg>
        <pc:cxnChg chg="add del mod">
          <ac:chgData name="Ali, Syed Waqqas" userId="1b3a5f44-9498-4738-8c4e-8127257d744d" providerId="ADAL" clId="{EF425237-BAB7-4808-A7AB-3FAC019C79E4}" dt="2024-02-12T04:33:27.106" v="2721" actId="478"/>
          <ac:cxnSpMkLst>
            <pc:docMk/>
            <pc:sldMk cId="4017279397" sldId="452"/>
            <ac:cxnSpMk id="23" creationId="{F56040F7-2544-2E5B-29E7-59A34525CD81}"/>
          </ac:cxnSpMkLst>
        </pc:cxnChg>
        <pc:cxnChg chg="add del mod">
          <ac:chgData name="Ali, Syed Waqqas" userId="1b3a5f44-9498-4738-8c4e-8127257d744d" providerId="ADAL" clId="{EF425237-BAB7-4808-A7AB-3FAC019C79E4}" dt="2024-02-12T04:33:27.893" v="2722" actId="478"/>
          <ac:cxnSpMkLst>
            <pc:docMk/>
            <pc:sldMk cId="4017279397" sldId="452"/>
            <ac:cxnSpMk id="24" creationId="{09AFC692-14A4-FD99-EEBC-D37F0D98F5B0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7:06.839" v="6103" actId="478"/>
        <pc:sldMkLst>
          <pc:docMk/>
          <pc:sldMk cId="2143466040" sldId="453"/>
        </pc:sldMkLst>
        <pc:spChg chg="add mod">
          <ac:chgData name="Ali, Syed Waqqas" userId="1b3a5f44-9498-4738-8c4e-8127257d744d" providerId="ADAL" clId="{EF425237-BAB7-4808-A7AB-3FAC019C79E4}" dt="2024-02-12T04:33:40.946" v="2723" actId="1076"/>
          <ac:spMkLst>
            <pc:docMk/>
            <pc:sldMk cId="2143466040" sldId="453"/>
            <ac:spMk id="9" creationId="{35A561D7-80FA-FE0F-E635-4197B4985E9F}"/>
          </ac:spMkLst>
        </pc:spChg>
        <pc:spChg chg="add mod">
          <ac:chgData name="Ali, Syed Waqqas" userId="1b3a5f44-9498-4738-8c4e-8127257d744d" providerId="ADAL" clId="{EF425237-BAB7-4808-A7AB-3FAC019C79E4}" dt="2024-02-12T04:28:06.792" v="2713" actId="403"/>
          <ac:spMkLst>
            <pc:docMk/>
            <pc:sldMk cId="2143466040" sldId="453"/>
            <ac:spMk id="10" creationId="{B97DECD2-673A-49A6-4CB6-E8A49A3E2401}"/>
          </ac:spMkLst>
        </pc:spChg>
        <pc:spChg chg="mod">
          <ac:chgData name="Ali, Syed Waqqas" userId="1b3a5f44-9498-4738-8c4e-8127257d744d" providerId="ADAL" clId="{EF425237-BAB7-4808-A7AB-3FAC019C79E4}" dt="2024-02-12T04:34:17.549" v="2724" actId="207"/>
          <ac:spMkLst>
            <pc:docMk/>
            <pc:sldMk cId="2143466040" sldId="453"/>
            <ac:spMk id="15" creationId="{B000BB68-6625-A374-BC5F-865570831C79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7" creationId="{4942C228-7F13-3625-B2E6-34D5F3A85DA8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8" creationId="{472B131A-9E2F-29BE-9705-9BE100006C8D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9" creationId="{364A5839-EA1F-2116-1D4B-AD36571177A1}"/>
          </ac:spMkLst>
        </pc:spChg>
        <pc:spChg chg="add del mod">
          <ac:chgData name="Ali, Syed Waqqas" userId="1b3a5f44-9498-4738-8c4e-8127257d744d" providerId="ADAL" clId="{EF425237-BAB7-4808-A7AB-3FAC019C79E4}" dt="2024-02-12T05:17:06.145" v="6102" actId="478"/>
          <ac:spMkLst>
            <pc:docMk/>
            <pc:sldMk cId="2143466040" sldId="453"/>
            <ac:spMk id="20" creationId="{809B7DDE-4747-0D07-01D9-C4B49761C5FC}"/>
          </ac:spMkLst>
        </pc:spChg>
        <pc:spChg chg="add del mod">
          <ac:chgData name="Ali, Syed Waqqas" userId="1b3a5f44-9498-4738-8c4e-8127257d744d" providerId="ADAL" clId="{EF425237-BAB7-4808-A7AB-3FAC019C79E4}" dt="2024-02-12T05:17:04.826" v="6101" actId="478"/>
          <ac:spMkLst>
            <pc:docMk/>
            <pc:sldMk cId="2143466040" sldId="453"/>
            <ac:spMk id="21" creationId="{E576626D-316A-049B-DE3F-BFD5513DDD30}"/>
          </ac:spMkLst>
        </pc:spChg>
        <pc:spChg chg="add del mod">
          <ac:chgData name="Ali, Syed Waqqas" userId="1b3a5f44-9498-4738-8c4e-8127257d744d" providerId="ADAL" clId="{EF425237-BAB7-4808-A7AB-3FAC019C79E4}" dt="2024-02-12T05:17:06.839" v="6103" actId="478"/>
          <ac:spMkLst>
            <pc:docMk/>
            <pc:sldMk cId="2143466040" sldId="453"/>
            <ac:spMk id="22" creationId="{4A201CC3-10F8-D90F-1EEC-0A23F54D44C4}"/>
          </ac:spMkLst>
        </pc:spChg>
        <pc:cxnChg chg="del">
          <ac:chgData name="Ali, Syed Waqqas" userId="1b3a5f44-9498-4738-8c4e-8127257d744d" providerId="ADAL" clId="{EF425237-BAB7-4808-A7AB-3FAC019C79E4}" dt="2024-02-12T04:25:50.819" v="2650" actId="478"/>
          <ac:cxnSpMkLst>
            <pc:docMk/>
            <pc:sldMk cId="2143466040" sldId="453"/>
            <ac:cxnSpMk id="3" creationId="{B9613EE1-05B5-5D38-D896-4E683970E4B1}"/>
          </ac:cxnSpMkLst>
        </pc:cxnChg>
        <pc:cxnChg chg="del">
          <ac:chgData name="Ali, Syed Waqqas" userId="1b3a5f44-9498-4738-8c4e-8127257d744d" providerId="ADAL" clId="{EF425237-BAB7-4808-A7AB-3FAC019C79E4}" dt="2024-02-12T04:25:51.398" v="2651" actId="478"/>
          <ac:cxnSpMkLst>
            <pc:docMk/>
            <pc:sldMk cId="2143466040" sldId="453"/>
            <ac:cxnSpMk id="16" creationId="{09A73F33-6CCA-989A-EB39-BAF22A60E674}"/>
          </ac:cxnSpMkLst>
        </pc:cxnChg>
      </pc:sldChg>
      <pc:sldChg chg="modSp add mod">
        <pc:chgData name="Ali, Syed Waqqas" userId="1b3a5f44-9498-4738-8c4e-8127257d744d" providerId="ADAL" clId="{EF425237-BAB7-4808-A7AB-3FAC019C79E4}" dt="2024-02-12T04:42:19.184" v="3609" actId="20577"/>
        <pc:sldMkLst>
          <pc:docMk/>
          <pc:sldMk cId="2104295596" sldId="454"/>
        </pc:sldMkLst>
        <pc:spChg chg="mod">
          <ac:chgData name="Ali, Syed Waqqas" userId="1b3a5f44-9498-4738-8c4e-8127257d744d" providerId="ADAL" clId="{EF425237-BAB7-4808-A7AB-3FAC019C79E4}" dt="2024-02-12T04:35:42.089" v="2746" actId="20577"/>
          <ac:spMkLst>
            <pc:docMk/>
            <pc:sldMk cId="2104295596" sldId="454"/>
            <ac:spMk id="2" creationId="{74973F08-D4C6-DC2E-664E-218A007EBBE0}"/>
          </ac:spMkLst>
        </pc:spChg>
        <pc:spChg chg="mod">
          <ac:chgData name="Ali, Syed Waqqas" userId="1b3a5f44-9498-4738-8c4e-8127257d744d" providerId="ADAL" clId="{EF425237-BAB7-4808-A7AB-3FAC019C79E4}" dt="2024-02-12T04:42:19.184" v="3609" actId="20577"/>
          <ac:spMkLst>
            <pc:docMk/>
            <pc:sldMk cId="2104295596" sldId="454"/>
            <ac:spMk id="3" creationId="{96B88AC8-752A-BF76-BABC-9B531A54837B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4:38:58.495" v="3233" actId="20577"/>
        <pc:sldMkLst>
          <pc:docMk/>
          <pc:sldMk cId="3071909640" sldId="455"/>
        </pc:sldMkLst>
        <pc:spChg chg="mod">
          <ac:chgData name="Ali, Syed Waqqas" userId="1b3a5f44-9498-4738-8c4e-8127257d744d" providerId="ADAL" clId="{EF425237-BAB7-4808-A7AB-3FAC019C79E4}" dt="2024-02-12T04:36:23.005" v="2912" actId="20577"/>
          <ac:spMkLst>
            <pc:docMk/>
            <pc:sldMk cId="3071909640" sldId="455"/>
            <ac:spMk id="2" creationId="{53390A92-4B45-F5BD-84AF-0E8739E191EE}"/>
          </ac:spMkLst>
        </pc:spChg>
        <pc:spChg chg="mod">
          <ac:chgData name="Ali, Syed Waqqas" userId="1b3a5f44-9498-4738-8c4e-8127257d744d" providerId="ADAL" clId="{EF425237-BAB7-4808-A7AB-3FAC019C79E4}" dt="2024-02-12T04:38:58.495" v="3233" actId="20577"/>
          <ac:spMkLst>
            <pc:docMk/>
            <pc:sldMk cId="3071909640" sldId="455"/>
            <ac:spMk id="3" creationId="{956E2FA7-2A68-0304-05C6-180EA06F219A}"/>
          </ac:spMkLst>
        </pc:spChg>
        <pc:spChg chg="add mod">
          <ac:chgData name="Ali, Syed Waqqas" userId="1b3a5f44-9498-4738-8c4e-8127257d744d" providerId="ADAL" clId="{EF425237-BAB7-4808-A7AB-3FAC019C79E4}" dt="2024-02-12T04:38:48.870" v="3225" actId="1076"/>
          <ac:spMkLst>
            <pc:docMk/>
            <pc:sldMk cId="3071909640" sldId="455"/>
            <ac:spMk id="11" creationId="{2081622D-7C9E-6429-37FA-FCACB838F4B3}"/>
          </ac:spMkLst>
        </pc:spChg>
        <pc:picChg chg="add mod">
          <ac:chgData name="Ali, Syed Waqqas" userId="1b3a5f44-9498-4738-8c4e-8127257d744d" providerId="ADAL" clId="{EF425237-BAB7-4808-A7AB-3FAC019C79E4}" dt="2024-02-12T04:38:05.186" v="3199" actId="1076"/>
          <ac:picMkLst>
            <pc:docMk/>
            <pc:sldMk cId="3071909640" sldId="455"/>
            <ac:picMk id="10" creationId="{186FB11A-4160-5C92-75DE-0C6AA8452334}"/>
          </ac:picMkLst>
        </pc:picChg>
        <pc:picChg chg="add del">
          <ac:chgData name="Ali, Syed Waqqas" userId="1b3a5f44-9498-4738-8c4e-8127257d744d" providerId="ADAL" clId="{EF425237-BAB7-4808-A7AB-3FAC019C79E4}" dt="2024-02-12T04:38:14.217" v="3214" actId="22"/>
          <ac:picMkLst>
            <pc:docMk/>
            <pc:sldMk cId="3071909640" sldId="455"/>
            <ac:picMk id="13" creationId="{AF0B5932-2897-6C3F-003D-661645E629A0}"/>
          </ac:picMkLst>
        </pc:picChg>
        <pc:cxnChg chg="add mod">
          <ac:chgData name="Ali, Syed Waqqas" userId="1b3a5f44-9498-4738-8c4e-8127257d744d" providerId="ADAL" clId="{EF425237-BAB7-4808-A7AB-3FAC019C79E4}" dt="2024-02-12T04:38:48.870" v="3225" actId="1076"/>
          <ac:cxnSpMkLst>
            <pc:docMk/>
            <pc:sldMk cId="3071909640" sldId="455"/>
            <ac:cxnSpMk id="14" creationId="{2DF57C3D-6258-4BBC-1064-D7CF5E427F72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4T17:18:07.767" v="16416" actId="20577"/>
        <pc:sldMkLst>
          <pc:docMk/>
          <pc:sldMk cId="689830883" sldId="456"/>
        </pc:sldMkLst>
        <pc:spChg chg="mod">
          <ac:chgData name="Ali, Syed Waqqas" userId="1b3a5f44-9498-4738-8c4e-8127257d744d" providerId="ADAL" clId="{EF425237-BAB7-4808-A7AB-3FAC019C79E4}" dt="2024-02-12T04:39:10.566" v="3236" actId="20577"/>
          <ac:spMkLst>
            <pc:docMk/>
            <pc:sldMk cId="689830883" sldId="456"/>
            <ac:spMk id="2" creationId="{EB263E46-D296-E7DE-B0FB-A9ABE31ECCAF}"/>
          </ac:spMkLst>
        </pc:spChg>
        <pc:spChg chg="mod">
          <ac:chgData name="Ali, Syed Waqqas" userId="1b3a5f44-9498-4738-8c4e-8127257d744d" providerId="ADAL" clId="{EF425237-BAB7-4808-A7AB-3FAC019C79E4}" dt="2024-02-14T17:18:07.767" v="16416" actId="20577"/>
          <ac:spMkLst>
            <pc:docMk/>
            <pc:sldMk cId="689830883" sldId="456"/>
            <ac:spMk id="3" creationId="{D4AF01E0-CE2D-FA9E-1445-C5DC4D71BF10}"/>
          </ac:spMkLst>
        </pc:spChg>
        <pc:spChg chg="mod">
          <ac:chgData name="Ali, Syed Waqqas" userId="1b3a5f44-9498-4738-8c4e-8127257d744d" providerId="ADAL" clId="{EF425237-BAB7-4808-A7AB-3FAC019C79E4}" dt="2024-02-12T04:40:30.119" v="3387" actId="1036"/>
          <ac:spMkLst>
            <pc:docMk/>
            <pc:sldMk cId="689830883" sldId="456"/>
            <ac:spMk id="11" creationId="{E245A66F-4EDA-C768-E8CC-D45389D7E761}"/>
          </ac:spMkLst>
        </pc:spChg>
        <pc:picChg chg="del">
          <ac:chgData name="Ali, Syed Waqqas" userId="1b3a5f44-9498-4738-8c4e-8127257d744d" providerId="ADAL" clId="{EF425237-BAB7-4808-A7AB-3FAC019C79E4}" dt="2024-02-12T04:39:54.758" v="3369" actId="478"/>
          <ac:picMkLst>
            <pc:docMk/>
            <pc:sldMk cId="689830883" sldId="456"/>
            <ac:picMk id="10" creationId="{064F8C3E-4688-C1AA-6CDF-7B5D20DD5CCD}"/>
          </ac:picMkLst>
        </pc:picChg>
        <pc:picChg chg="add mod">
          <ac:chgData name="Ali, Syed Waqqas" userId="1b3a5f44-9498-4738-8c4e-8127257d744d" providerId="ADAL" clId="{EF425237-BAB7-4808-A7AB-3FAC019C79E4}" dt="2024-02-12T04:40:30.119" v="3387" actId="1036"/>
          <ac:picMkLst>
            <pc:docMk/>
            <pc:sldMk cId="689830883" sldId="456"/>
            <ac:picMk id="12" creationId="{A95C765C-96B9-32E3-DAF0-319646DC54F5}"/>
          </ac:picMkLst>
        </pc:picChg>
        <pc:cxnChg chg="mod">
          <ac:chgData name="Ali, Syed Waqqas" userId="1b3a5f44-9498-4738-8c4e-8127257d744d" providerId="ADAL" clId="{EF425237-BAB7-4808-A7AB-3FAC019C79E4}" dt="2024-02-12T04:40:30.119" v="3387" actId="1036"/>
          <ac:cxnSpMkLst>
            <pc:docMk/>
            <pc:sldMk cId="689830883" sldId="456"/>
            <ac:cxnSpMk id="14" creationId="{428E0A5E-3CB8-2B96-472A-4605F8917E56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4T17:15:35.301" v="16326" actId="207"/>
        <pc:sldMkLst>
          <pc:docMk/>
          <pc:sldMk cId="1039482724" sldId="457"/>
        </pc:sldMkLst>
        <pc:spChg chg="mod">
          <ac:chgData name="Ali, Syed Waqqas" userId="1b3a5f44-9498-4738-8c4e-8127257d744d" providerId="ADAL" clId="{EF425237-BAB7-4808-A7AB-3FAC019C79E4}" dt="2024-02-12T04:44:57.297" v="3656" actId="20577"/>
          <ac:spMkLst>
            <pc:docMk/>
            <pc:sldMk cId="1039482724" sldId="457"/>
            <ac:spMk id="2" creationId="{56E6B069-76FA-5121-F078-AD5EBDF1FF84}"/>
          </ac:spMkLst>
        </pc:spChg>
        <pc:spChg chg="mod">
          <ac:chgData name="Ali, Syed Waqqas" userId="1b3a5f44-9498-4738-8c4e-8127257d744d" providerId="ADAL" clId="{EF425237-BAB7-4808-A7AB-3FAC019C79E4}" dt="2024-02-12T05:48:27.567" v="8953" actId="207"/>
          <ac:spMkLst>
            <pc:docMk/>
            <pc:sldMk cId="1039482724" sldId="457"/>
            <ac:spMk id="3" creationId="{99683AB4-2E52-B3A8-08D5-4FD89C3C3BFB}"/>
          </ac:spMkLst>
        </pc:spChg>
        <pc:picChg chg="add mod">
          <ac:chgData name="Ali, Syed Waqqas" userId="1b3a5f44-9498-4738-8c4e-8127257d744d" providerId="ADAL" clId="{EF425237-BAB7-4808-A7AB-3FAC019C79E4}" dt="2024-02-12T04:46:22.258" v="4072" actId="1076"/>
          <ac:picMkLst>
            <pc:docMk/>
            <pc:sldMk cId="1039482724" sldId="457"/>
            <ac:picMk id="10" creationId="{F0B0B075-AB84-A3FF-A362-4EA7497E57B0}"/>
          </ac:picMkLst>
        </pc:picChg>
        <pc:picChg chg="add mod">
          <ac:chgData name="Ali, Syed Waqqas" userId="1b3a5f44-9498-4738-8c4e-8127257d744d" providerId="ADAL" clId="{EF425237-BAB7-4808-A7AB-3FAC019C79E4}" dt="2024-02-14T17:15:35.301" v="16326" actId="207"/>
          <ac:picMkLst>
            <pc:docMk/>
            <pc:sldMk cId="1039482724" sldId="457"/>
            <ac:picMk id="17" creationId="{2647670E-C587-2A7B-B749-FB8DDEE2538B}"/>
          </ac:picMkLst>
        </pc:pic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2" creationId="{93924F88-10A3-333A-6FD2-A3AF00A4AEE1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3" creationId="{2A203047-3B4C-1D5A-5187-EC49EF31CD0E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4" creationId="{A5855F54-617B-3A02-29B4-78BD1905B168}"/>
          </ac:cxnSpMkLst>
        </pc:cxnChg>
      </pc:sldChg>
      <pc:sldChg chg="modSp add del mod">
        <pc:chgData name="Ali, Syed Waqqas" userId="1b3a5f44-9498-4738-8c4e-8127257d744d" providerId="ADAL" clId="{EF425237-BAB7-4808-A7AB-3FAC019C79E4}" dt="2024-02-12T04:41:41.543" v="3583" actId="47"/>
        <pc:sldMkLst>
          <pc:docMk/>
          <pc:sldMk cId="2071331312" sldId="457"/>
        </pc:sldMkLst>
        <pc:spChg chg="mod">
          <ac:chgData name="Ali, Syed Waqqas" userId="1b3a5f44-9498-4738-8c4e-8127257d744d" providerId="ADAL" clId="{EF425237-BAB7-4808-A7AB-3FAC019C79E4}" dt="2024-02-12T04:41:17.398" v="3463" actId="20577"/>
          <ac:spMkLst>
            <pc:docMk/>
            <pc:sldMk cId="2071331312" sldId="457"/>
            <ac:spMk id="2" creationId="{3497D136-C275-1279-1B9B-CBF0EA606B6B}"/>
          </ac:spMkLst>
        </pc:spChg>
        <pc:spChg chg="mod">
          <ac:chgData name="Ali, Syed Waqqas" userId="1b3a5f44-9498-4738-8c4e-8127257d744d" providerId="ADAL" clId="{EF425237-BAB7-4808-A7AB-3FAC019C79E4}" dt="2024-02-12T04:41:37.933" v="3582" actId="20577"/>
          <ac:spMkLst>
            <pc:docMk/>
            <pc:sldMk cId="2071331312" sldId="457"/>
            <ac:spMk id="3" creationId="{E945E0F8-EA8D-666D-A330-408E67395D00}"/>
          </ac:spMkLst>
        </pc:spChg>
      </pc:sldChg>
      <pc:sldChg chg="addSp modSp add mod ord">
        <pc:chgData name="Ali, Syed Waqqas" userId="1b3a5f44-9498-4738-8c4e-8127257d744d" providerId="ADAL" clId="{EF425237-BAB7-4808-A7AB-3FAC019C79E4}" dt="2024-02-14T17:03:51.759" v="16069" actId="113"/>
        <pc:sldMkLst>
          <pc:docMk/>
          <pc:sldMk cId="3923471701" sldId="458"/>
        </pc:sldMkLst>
        <pc:spChg chg="mod">
          <ac:chgData name="Ali, Syed Waqqas" userId="1b3a5f44-9498-4738-8c4e-8127257d744d" providerId="ADAL" clId="{EF425237-BAB7-4808-A7AB-3FAC019C79E4}" dt="2024-02-12T05:26:34.028" v="7124" actId="403"/>
          <ac:spMkLst>
            <pc:docMk/>
            <pc:sldMk cId="3923471701" sldId="458"/>
            <ac:spMk id="2" creationId="{3F957794-1346-4BD8-C320-D97483219488}"/>
          </ac:spMkLst>
        </pc:spChg>
        <pc:spChg chg="mod">
          <ac:chgData name="Ali, Syed Waqqas" userId="1b3a5f44-9498-4738-8c4e-8127257d744d" providerId="ADAL" clId="{EF425237-BAB7-4808-A7AB-3FAC019C79E4}" dt="2024-02-14T17:03:51.759" v="16069" actId="113"/>
          <ac:spMkLst>
            <pc:docMk/>
            <pc:sldMk cId="3923471701" sldId="458"/>
            <ac:spMk id="3" creationId="{7E215108-C0CE-0697-B2AB-B094147AFDA1}"/>
          </ac:spMkLst>
        </pc:spChg>
        <pc:spChg chg="add mod">
          <ac:chgData name="Ali, Syed Waqqas" userId="1b3a5f44-9498-4738-8c4e-8127257d744d" providerId="ADAL" clId="{EF425237-BAB7-4808-A7AB-3FAC019C79E4}" dt="2024-02-12T05:30:31.112" v="7536" actId="692"/>
          <ac:spMkLst>
            <pc:docMk/>
            <pc:sldMk cId="3923471701" sldId="458"/>
            <ac:spMk id="11" creationId="{49FF6FA6-4001-AC05-E876-60FCA342A7F3}"/>
          </ac:spMkLst>
        </pc:spChg>
        <pc:spChg chg="add mod">
          <ac:chgData name="Ali, Syed Waqqas" userId="1b3a5f44-9498-4738-8c4e-8127257d744d" providerId="ADAL" clId="{EF425237-BAB7-4808-A7AB-3FAC019C79E4}" dt="2024-02-12T05:30:57.396" v="7544" actId="1076"/>
          <ac:spMkLst>
            <pc:docMk/>
            <pc:sldMk cId="3923471701" sldId="458"/>
            <ac:spMk id="12" creationId="{3BDB1CF9-13EF-BA56-1F60-B8CFEA6841F3}"/>
          </ac:spMkLst>
        </pc:spChg>
        <pc:picChg chg="add mod">
          <ac:chgData name="Ali, Syed Waqqas" userId="1b3a5f44-9498-4738-8c4e-8127257d744d" providerId="ADAL" clId="{EF425237-BAB7-4808-A7AB-3FAC019C79E4}" dt="2024-02-12T05:28:55.405" v="7477" actId="1076"/>
          <ac:picMkLst>
            <pc:docMk/>
            <pc:sldMk cId="3923471701" sldId="458"/>
            <ac:picMk id="10" creationId="{8E3127A8-F071-4C31-DCF9-7497FD777DC3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15:40.263" v="16327" actId="207"/>
        <pc:sldMkLst>
          <pc:docMk/>
          <pc:sldMk cId="2635197702" sldId="459"/>
        </pc:sldMkLst>
        <pc:spChg chg="mod">
          <ac:chgData name="Ali, Syed Waqqas" userId="1b3a5f44-9498-4738-8c4e-8127257d744d" providerId="ADAL" clId="{EF425237-BAB7-4808-A7AB-3FAC019C79E4}" dt="2024-02-12T04:47:10.181" v="4084" actId="20577"/>
          <ac:spMkLst>
            <pc:docMk/>
            <pc:sldMk cId="2635197702" sldId="459"/>
            <ac:spMk id="2" creationId="{96EF3AF3-91B6-F808-871E-47C1BB3219C9}"/>
          </ac:spMkLst>
        </pc:spChg>
        <pc:spChg chg="mod">
          <ac:chgData name="Ali, Syed Waqqas" userId="1b3a5f44-9498-4738-8c4e-8127257d744d" providerId="ADAL" clId="{EF425237-BAB7-4808-A7AB-3FAC019C79E4}" dt="2024-02-12T04:46:48.286" v="4077" actId="14100"/>
          <ac:spMkLst>
            <pc:docMk/>
            <pc:sldMk cId="2635197702" sldId="459"/>
            <ac:spMk id="3" creationId="{E1FA35E3-BD45-EEC2-CCCD-066BADCF36EB}"/>
          </ac:spMkLst>
        </pc:spChg>
        <pc:spChg chg="add mod">
          <ac:chgData name="Ali, Syed Waqqas" userId="1b3a5f44-9498-4738-8c4e-8127257d744d" providerId="ADAL" clId="{EF425237-BAB7-4808-A7AB-3FAC019C79E4}" dt="2024-02-14T17:15:40.263" v="16327" actId="207"/>
          <ac:spMkLst>
            <pc:docMk/>
            <pc:sldMk cId="2635197702" sldId="459"/>
            <ac:spMk id="9" creationId="{0DFBD8EF-FE44-C2BC-AA4E-988C59B553C7}"/>
          </ac:spMkLst>
        </pc:spChg>
        <pc:picChg chg="mod">
          <ac:chgData name="Ali, Syed Waqqas" userId="1b3a5f44-9498-4738-8c4e-8127257d744d" providerId="ADAL" clId="{EF425237-BAB7-4808-A7AB-3FAC019C79E4}" dt="2024-02-12T04:46:54.926" v="4078" actId="1076"/>
          <ac:picMkLst>
            <pc:docMk/>
            <pc:sldMk cId="2635197702" sldId="459"/>
            <ac:picMk id="10" creationId="{00924BBE-410C-E3F1-921A-4F2541B75241}"/>
          </ac:picMkLst>
        </pc:pic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2" creationId="{2CD2475D-9991-A21B-14DF-7F7333A0C381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3" creationId="{3E274DF1-6812-33E8-3F9D-11D7AB80D743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4" creationId="{402A960B-410B-9886-4594-ED4A2E23D583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2T05:17:53.199" v="6240" actId="20577"/>
        <pc:sldMkLst>
          <pc:docMk/>
          <pc:sldMk cId="3505578865" sldId="460"/>
        </pc:sldMkLst>
        <pc:spChg chg="mod">
          <ac:chgData name="Ali, Syed Waqqas" userId="1b3a5f44-9498-4738-8c4e-8127257d744d" providerId="ADAL" clId="{EF425237-BAB7-4808-A7AB-3FAC019C79E4}" dt="2024-02-12T04:50:58.725" v="4113" actId="403"/>
          <ac:spMkLst>
            <pc:docMk/>
            <pc:sldMk cId="3505578865" sldId="460"/>
            <ac:spMk id="2" creationId="{420D0C5F-B5A9-E682-B5D6-EDBA284B80D0}"/>
          </ac:spMkLst>
        </pc:spChg>
        <pc:spChg chg="mod">
          <ac:chgData name="Ali, Syed Waqqas" userId="1b3a5f44-9498-4738-8c4e-8127257d744d" providerId="ADAL" clId="{EF425237-BAB7-4808-A7AB-3FAC019C79E4}" dt="2024-02-12T05:17:53.199" v="6240" actId="20577"/>
          <ac:spMkLst>
            <pc:docMk/>
            <pc:sldMk cId="3505578865" sldId="460"/>
            <ac:spMk id="3" creationId="{AD46B97E-A3E2-084E-DFCE-2EEE63C73348}"/>
          </ac:spMkLst>
        </pc:spChg>
        <pc:picChg chg="add mod">
          <ac:chgData name="Ali, Syed Waqqas" userId="1b3a5f44-9498-4738-8c4e-8127257d744d" providerId="ADAL" clId="{EF425237-BAB7-4808-A7AB-3FAC019C79E4}" dt="2024-02-12T04:53:10.340" v="4335" actId="1035"/>
          <ac:picMkLst>
            <pc:docMk/>
            <pc:sldMk cId="3505578865" sldId="460"/>
            <ac:picMk id="10" creationId="{4A52813B-B8D8-C982-9D33-BDD8AFA53E24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4:56:16.023" v="4596" actId="207"/>
        <pc:sldMkLst>
          <pc:docMk/>
          <pc:sldMk cId="2170351696" sldId="461"/>
        </pc:sldMkLst>
        <pc:spChg chg="mod">
          <ac:chgData name="Ali, Syed Waqqas" userId="1b3a5f44-9498-4738-8c4e-8127257d744d" providerId="ADAL" clId="{EF425237-BAB7-4808-A7AB-3FAC019C79E4}" dt="2024-02-12T04:55:08.681" v="4414" actId="120"/>
          <ac:spMkLst>
            <pc:docMk/>
            <pc:sldMk cId="2170351696" sldId="461"/>
            <ac:spMk id="2" creationId="{F8FE41FC-8E25-9BD6-3A1C-B2F5B74059B2}"/>
          </ac:spMkLst>
        </pc:spChg>
        <pc:spChg chg="mod">
          <ac:chgData name="Ali, Syed Waqqas" userId="1b3a5f44-9498-4738-8c4e-8127257d744d" providerId="ADAL" clId="{EF425237-BAB7-4808-A7AB-3FAC019C79E4}" dt="2024-02-12T04:56:16.023" v="4596" actId="207"/>
          <ac:spMkLst>
            <pc:docMk/>
            <pc:sldMk cId="2170351696" sldId="461"/>
            <ac:spMk id="3" creationId="{813AE012-D5D9-0466-7DF7-2307EEFBB9BE}"/>
          </ac:spMkLst>
        </pc:spChg>
        <pc:picChg chg="add mod">
          <ac:chgData name="Ali, Syed Waqqas" userId="1b3a5f44-9498-4738-8c4e-8127257d744d" providerId="ADAL" clId="{EF425237-BAB7-4808-A7AB-3FAC019C79E4}" dt="2024-02-12T04:55:18.073" v="4416" actId="208"/>
          <ac:picMkLst>
            <pc:docMk/>
            <pc:sldMk cId="2170351696" sldId="461"/>
            <ac:picMk id="9" creationId="{A3BBAB69-0592-71F8-E0E7-2A732855A5DD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5:35:21.019" v="7839" actId="403"/>
        <pc:sldMkLst>
          <pc:docMk/>
          <pc:sldMk cId="283383517" sldId="462"/>
        </pc:sldMkLst>
        <pc:spChg chg="mod">
          <ac:chgData name="Ali, Syed Waqqas" userId="1b3a5f44-9498-4738-8c4e-8127257d744d" providerId="ADAL" clId="{EF425237-BAB7-4808-A7AB-3FAC019C79E4}" dt="2024-02-12T05:35:21.019" v="7839" actId="403"/>
          <ac:spMkLst>
            <pc:docMk/>
            <pc:sldMk cId="283383517" sldId="462"/>
            <ac:spMk id="2" creationId="{A88C9212-90F0-3D1A-DD03-75ED71BCEA07}"/>
          </ac:spMkLst>
        </pc:spChg>
        <pc:spChg chg="mod">
          <ac:chgData name="Ali, Syed Waqqas" userId="1b3a5f44-9498-4738-8c4e-8127257d744d" providerId="ADAL" clId="{EF425237-BAB7-4808-A7AB-3FAC019C79E4}" dt="2024-02-12T04:58:08.302" v="4784" actId="207"/>
          <ac:spMkLst>
            <pc:docMk/>
            <pc:sldMk cId="283383517" sldId="462"/>
            <ac:spMk id="3" creationId="{8125AAEE-4714-8C4B-E4E8-32259906FAC8}"/>
          </ac:spMkLst>
        </pc:spChg>
        <pc:picChg chg="add mod">
          <ac:chgData name="Ali, Syed Waqqas" userId="1b3a5f44-9498-4738-8c4e-8127257d744d" providerId="ADAL" clId="{EF425237-BAB7-4808-A7AB-3FAC019C79E4}" dt="2024-02-12T04:57:38.514" v="4629" actId="1076"/>
          <ac:picMkLst>
            <pc:docMk/>
            <pc:sldMk cId="283383517" sldId="462"/>
            <ac:picMk id="10" creationId="{2BD139BF-7C5D-A1F0-2208-59D9294F82B6}"/>
          </ac:picMkLst>
        </pc:picChg>
      </pc:sldChg>
      <pc:sldChg chg="add del">
        <pc:chgData name="Ali, Syed Waqqas" userId="1b3a5f44-9498-4738-8c4e-8127257d744d" providerId="ADAL" clId="{EF425237-BAB7-4808-A7AB-3FAC019C79E4}" dt="2024-02-12T05:10:03.553" v="5977" actId="47"/>
        <pc:sldMkLst>
          <pc:docMk/>
          <pc:sldMk cId="863549497" sldId="463"/>
        </pc:sldMkLst>
      </pc:sldChg>
      <pc:sldChg chg="modSp add mod">
        <pc:chgData name="Ali, Syed Waqqas" userId="1b3a5f44-9498-4738-8c4e-8127257d744d" providerId="ADAL" clId="{EF425237-BAB7-4808-A7AB-3FAC019C79E4}" dt="2024-02-12T04:59:24.905" v="4884" actId="20577"/>
        <pc:sldMkLst>
          <pc:docMk/>
          <pc:sldMk cId="386714498" sldId="464"/>
        </pc:sldMkLst>
        <pc:spChg chg="mod">
          <ac:chgData name="Ali, Syed Waqqas" userId="1b3a5f44-9498-4738-8c4e-8127257d744d" providerId="ADAL" clId="{EF425237-BAB7-4808-A7AB-3FAC019C79E4}" dt="2024-02-12T04:59:17.804" v="4844" actId="27636"/>
          <ac:spMkLst>
            <pc:docMk/>
            <pc:sldMk cId="386714498" sldId="464"/>
            <ac:spMk id="2" creationId="{9BCF2B55-6945-D336-E059-24BA0315C037}"/>
          </ac:spMkLst>
        </pc:spChg>
        <pc:spChg chg="mod">
          <ac:chgData name="Ali, Syed Waqqas" userId="1b3a5f44-9498-4738-8c4e-8127257d744d" providerId="ADAL" clId="{EF425237-BAB7-4808-A7AB-3FAC019C79E4}" dt="2024-02-12T04:59:24.905" v="4884" actId="20577"/>
          <ac:spMkLst>
            <pc:docMk/>
            <pc:sldMk cId="386714498" sldId="464"/>
            <ac:spMk id="3" creationId="{50346D15-1A09-AE62-AEB7-2AC4EE5656E3}"/>
          </ac:spMkLst>
        </pc:spChg>
      </pc:sldChg>
      <pc:sldChg chg="modSp add mod">
        <pc:chgData name="Ali, Syed Waqqas" userId="1b3a5f44-9498-4738-8c4e-8127257d744d" providerId="ADAL" clId="{EF425237-BAB7-4808-A7AB-3FAC019C79E4}" dt="2024-02-12T05:04:23.556" v="5168" actId="20577"/>
        <pc:sldMkLst>
          <pc:docMk/>
          <pc:sldMk cId="416674969" sldId="465"/>
        </pc:sldMkLst>
        <pc:spChg chg="mod">
          <ac:chgData name="Ali, Syed Waqqas" userId="1b3a5f44-9498-4738-8c4e-8127257d744d" providerId="ADAL" clId="{EF425237-BAB7-4808-A7AB-3FAC019C79E4}" dt="2024-02-12T05:01:45.055" v="5134" actId="403"/>
          <ac:spMkLst>
            <pc:docMk/>
            <pc:sldMk cId="416674969" sldId="465"/>
            <ac:spMk id="2" creationId="{5AEC11D6-7F36-C43F-3285-A6D40D83BE09}"/>
          </ac:spMkLst>
        </pc:spChg>
        <pc:spChg chg="mod">
          <ac:chgData name="Ali, Syed Waqqas" userId="1b3a5f44-9498-4738-8c4e-8127257d744d" providerId="ADAL" clId="{EF425237-BAB7-4808-A7AB-3FAC019C79E4}" dt="2024-02-12T05:04:23.556" v="5168" actId="20577"/>
          <ac:spMkLst>
            <pc:docMk/>
            <pc:sldMk cId="416674969" sldId="465"/>
            <ac:spMk id="3" creationId="{281778A3-321A-B73A-A237-140C73A47501}"/>
          </ac:spMkLst>
        </pc:spChg>
      </pc:sldChg>
      <pc:sldChg chg="modSp add mod">
        <pc:chgData name="Ali, Syed Waqqas" userId="1b3a5f44-9498-4738-8c4e-8127257d744d" providerId="ADAL" clId="{EF425237-BAB7-4808-A7AB-3FAC019C79E4}" dt="2024-02-12T05:11:01.981" v="6040" actId="20577"/>
        <pc:sldMkLst>
          <pc:docMk/>
          <pc:sldMk cId="2759696807" sldId="466"/>
        </pc:sldMkLst>
        <pc:spChg chg="mod">
          <ac:chgData name="Ali, Syed Waqqas" userId="1b3a5f44-9498-4738-8c4e-8127257d744d" providerId="ADAL" clId="{EF425237-BAB7-4808-A7AB-3FAC019C79E4}" dt="2024-02-12T05:11:01.981" v="6040" actId="20577"/>
          <ac:spMkLst>
            <pc:docMk/>
            <pc:sldMk cId="2759696807" sldId="466"/>
            <ac:spMk id="2" creationId="{DBE1929D-F1B8-136C-69DD-FDA3E7EBEC42}"/>
          </ac:spMkLst>
        </pc:spChg>
      </pc:sldChg>
      <pc:sldChg chg="modSp add mod">
        <pc:chgData name="Ali, Syed Waqqas" userId="1b3a5f44-9498-4738-8c4e-8127257d744d" providerId="ADAL" clId="{EF425237-BAB7-4808-A7AB-3FAC019C79E4}" dt="2024-02-12T05:00:11.171" v="4907" actId="20577"/>
        <pc:sldMkLst>
          <pc:docMk/>
          <pc:sldMk cId="551851556" sldId="467"/>
        </pc:sldMkLst>
        <pc:spChg chg="mod">
          <ac:chgData name="Ali, Syed Waqqas" userId="1b3a5f44-9498-4738-8c4e-8127257d744d" providerId="ADAL" clId="{EF425237-BAB7-4808-A7AB-3FAC019C79E4}" dt="2024-02-12T05:00:11.171" v="4907" actId="20577"/>
          <ac:spMkLst>
            <pc:docMk/>
            <pc:sldMk cId="551851556" sldId="467"/>
            <ac:spMk id="2" creationId="{CE4646CA-92B2-3351-07FA-2F22A8856D7B}"/>
          </ac:spMkLst>
        </pc:spChg>
      </pc:sldChg>
      <pc:sldChg chg="modSp add mod">
        <pc:chgData name="Ali, Syed Waqqas" userId="1b3a5f44-9498-4738-8c4e-8127257d744d" providerId="ADAL" clId="{EF425237-BAB7-4808-A7AB-3FAC019C79E4}" dt="2024-02-14T17:00:02.327" v="16017" actId="6549"/>
        <pc:sldMkLst>
          <pc:docMk/>
          <pc:sldMk cId="1664079490" sldId="468"/>
        </pc:sldMkLst>
        <pc:spChg chg="mod">
          <ac:chgData name="Ali, Syed Waqqas" userId="1b3a5f44-9498-4738-8c4e-8127257d744d" providerId="ADAL" clId="{EF425237-BAB7-4808-A7AB-3FAC019C79E4}" dt="2024-02-12T05:04:35.184" v="5173" actId="20577"/>
          <ac:spMkLst>
            <pc:docMk/>
            <pc:sldMk cId="1664079490" sldId="468"/>
            <ac:spMk id="2" creationId="{01C90B9D-A206-F7FE-85B5-C63321DFAF47}"/>
          </ac:spMkLst>
        </pc:spChg>
        <pc:spChg chg="mod">
          <ac:chgData name="Ali, Syed Waqqas" userId="1b3a5f44-9498-4738-8c4e-8127257d744d" providerId="ADAL" clId="{EF425237-BAB7-4808-A7AB-3FAC019C79E4}" dt="2024-02-14T17:00:02.327" v="16017" actId="6549"/>
          <ac:spMkLst>
            <pc:docMk/>
            <pc:sldMk cId="1664079490" sldId="468"/>
            <ac:spMk id="3" creationId="{E85A2B88-93E7-BAAA-B7E7-B41EC6E7C8D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03.475" v="15993" actId="207"/>
        <pc:sldMkLst>
          <pc:docMk/>
          <pc:sldMk cId="3895899719" sldId="469"/>
        </pc:sldMkLst>
        <pc:spChg chg="mod">
          <ac:chgData name="Ali, Syed Waqqas" userId="1b3a5f44-9498-4738-8c4e-8127257d744d" providerId="ADAL" clId="{EF425237-BAB7-4808-A7AB-3FAC019C79E4}" dt="2024-02-12T05:07:52.956" v="5657" actId="403"/>
          <ac:spMkLst>
            <pc:docMk/>
            <pc:sldMk cId="3895899719" sldId="469"/>
            <ac:spMk id="2" creationId="{1C1F96CE-FAB7-6B33-717E-B95360AEA0E3}"/>
          </ac:spMkLst>
        </pc:spChg>
        <pc:spChg chg="mod">
          <ac:chgData name="Ali, Syed Waqqas" userId="1b3a5f44-9498-4738-8c4e-8127257d744d" providerId="ADAL" clId="{EF425237-BAB7-4808-A7AB-3FAC019C79E4}" dt="2024-02-14T16:58:03.475" v="15993" actId="207"/>
          <ac:spMkLst>
            <pc:docMk/>
            <pc:sldMk cId="3895899719" sldId="469"/>
            <ac:spMk id="3" creationId="{9470D768-76FA-8673-F237-8627F7E3822D}"/>
          </ac:spMkLst>
        </pc:spChg>
      </pc:sldChg>
      <pc:sldChg chg="modSp add mod">
        <pc:chgData name="Ali, Syed Waqqas" userId="1b3a5f44-9498-4738-8c4e-8127257d744d" providerId="ADAL" clId="{EF425237-BAB7-4808-A7AB-3FAC019C79E4}" dt="2024-02-12T05:21:39.649" v="6398" actId="20577"/>
        <pc:sldMkLst>
          <pc:docMk/>
          <pc:sldMk cId="3394842688" sldId="470"/>
        </pc:sldMkLst>
        <pc:spChg chg="mod">
          <ac:chgData name="Ali, Syed Waqqas" userId="1b3a5f44-9498-4738-8c4e-8127257d744d" providerId="ADAL" clId="{EF425237-BAB7-4808-A7AB-3FAC019C79E4}" dt="2024-02-12T05:20:44.606" v="6274" actId="20577"/>
          <ac:spMkLst>
            <pc:docMk/>
            <pc:sldMk cId="3394842688" sldId="470"/>
            <ac:spMk id="2" creationId="{ED74B049-8BC3-075D-153A-2D2403BDF708}"/>
          </ac:spMkLst>
        </pc:spChg>
        <pc:spChg chg="mod">
          <ac:chgData name="Ali, Syed Waqqas" userId="1b3a5f44-9498-4738-8c4e-8127257d744d" providerId="ADAL" clId="{EF425237-BAB7-4808-A7AB-3FAC019C79E4}" dt="2024-02-12T05:21:39.649" v="6398" actId="20577"/>
          <ac:spMkLst>
            <pc:docMk/>
            <pc:sldMk cId="3394842688" sldId="470"/>
            <ac:spMk id="3" creationId="{817008ED-83B5-535B-4318-414E0571DC5A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00:48.770" v="16022" actId="207"/>
        <pc:sldMkLst>
          <pc:docMk/>
          <pc:sldMk cId="2101169434" sldId="471"/>
        </pc:sldMkLst>
        <pc:spChg chg="mod">
          <ac:chgData name="Ali, Syed Waqqas" userId="1b3a5f44-9498-4738-8c4e-8127257d744d" providerId="ADAL" clId="{EF425237-BAB7-4808-A7AB-3FAC019C79E4}" dt="2024-02-12T05:22:22.514" v="6421" actId="20577"/>
          <ac:spMkLst>
            <pc:docMk/>
            <pc:sldMk cId="2101169434" sldId="471"/>
            <ac:spMk id="2" creationId="{3DFB03E6-DED1-1E04-CE1E-4951CFCE7F2D}"/>
          </ac:spMkLst>
        </pc:spChg>
        <pc:spChg chg="mod">
          <ac:chgData name="Ali, Syed Waqqas" userId="1b3a5f44-9498-4738-8c4e-8127257d744d" providerId="ADAL" clId="{EF425237-BAB7-4808-A7AB-3FAC019C79E4}" dt="2024-02-14T17:00:48.770" v="16022" actId="207"/>
          <ac:spMkLst>
            <pc:docMk/>
            <pc:sldMk cId="2101169434" sldId="471"/>
            <ac:spMk id="3" creationId="{33A68755-5C79-55A8-0FED-E87AE0FDCB38}"/>
          </ac:spMkLst>
        </pc:spChg>
        <pc:picChg chg="add mod">
          <ac:chgData name="Ali, Syed Waqqas" userId="1b3a5f44-9498-4738-8c4e-8127257d744d" providerId="ADAL" clId="{EF425237-BAB7-4808-A7AB-3FAC019C79E4}" dt="2024-02-12T05:22:15.316" v="6401"/>
          <ac:picMkLst>
            <pc:docMk/>
            <pc:sldMk cId="2101169434" sldId="471"/>
            <ac:picMk id="9" creationId="{17049617-5989-DEC0-2BAE-2EF7C318B49D}"/>
          </ac:picMkLst>
        </pc:picChg>
      </pc:sldChg>
      <pc:sldChg chg="modSp add mod">
        <pc:chgData name="Ali, Syed Waqqas" userId="1b3a5f44-9498-4738-8c4e-8127257d744d" providerId="ADAL" clId="{EF425237-BAB7-4808-A7AB-3FAC019C79E4}" dt="2024-02-14T17:01:09.971" v="16025" actId="207"/>
        <pc:sldMkLst>
          <pc:docMk/>
          <pc:sldMk cId="1856726117" sldId="472"/>
        </pc:sldMkLst>
        <pc:spChg chg="mod">
          <ac:chgData name="Ali, Syed Waqqas" userId="1b3a5f44-9498-4738-8c4e-8127257d744d" providerId="ADAL" clId="{EF425237-BAB7-4808-A7AB-3FAC019C79E4}" dt="2024-02-14T17:01:09.971" v="16025" actId="207"/>
          <ac:spMkLst>
            <pc:docMk/>
            <pc:sldMk cId="1856726117" sldId="472"/>
            <ac:spMk id="3" creationId="{8C4D50D1-144F-0E66-AF47-B129DAF72E70}"/>
          </ac:spMkLst>
        </pc:spChg>
      </pc:sldChg>
      <pc:sldChg chg="add">
        <pc:chgData name="Ali, Syed Waqqas" userId="1b3a5f44-9498-4738-8c4e-8127257d744d" providerId="ADAL" clId="{EF425237-BAB7-4808-A7AB-3FAC019C79E4}" dt="2024-02-12T05:25:18.118" v="6968"/>
        <pc:sldMkLst>
          <pc:docMk/>
          <pc:sldMk cId="3275895295" sldId="473"/>
        </pc:sldMkLst>
      </pc:sldChg>
      <pc:sldChg chg="addSp modSp add mod">
        <pc:chgData name="Ali, Syed Waqqas" userId="1b3a5f44-9498-4738-8c4e-8127257d744d" providerId="ADAL" clId="{EF425237-BAB7-4808-A7AB-3FAC019C79E4}" dt="2024-02-14T17:03:30.361" v="16067" actId="1037"/>
        <pc:sldMkLst>
          <pc:docMk/>
          <pc:sldMk cId="3195344094" sldId="474"/>
        </pc:sldMkLst>
        <pc:spChg chg="mod">
          <ac:chgData name="Ali, Syed Waqqas" userId="1b3a5f44-9498-4738-8c4e-8127257d744d" providerId="ADAL" clId="{EF425237-BAB7-4808-A7AB-3FAC019C79E4}" dt="2024-02-14T17:01:44.725" v="16027" actId="113"/>
          <ac:spMkLst>
            <pc:docMk/>
            <pc:sldMk cId="3195344094" sldId="474"/>
            <ac:spMk id="3" creationId="{FD1C285F-1CEF-16DE-3BCB-0B905884C7DA}"/>
          </ac:spMkLst>
        </pc:spChg>
        <pc:spChg chg="add mod">
          <ac:chgData name="Ali, Syed Waqqas" userId="1b3a5f44-9498-4738-8c4e-8127257d744d" providerId="ADAL" clId="{EF425237-BAB7-4808-A7AB-3FAC019C79E4}" dt="2024-02-14T17:03:30.361" v="16067" actId="1037"/>
          <ac:spMkLst>
            <pc:docMk/>
            <pc:sldMk cId="3195344094" sldId="474"/>
            <ac:spMk id="10" creationId="{1004B3D1-1AA2-822C-277A-389284C27F85}"/>
          </ac:spMkLst>
        </pc:spChg>
        <pc:spChg chg="add mod">
          <ac:chgData name="Ali, Syed Waqqas" userId="1b3a5f44-9498-4738-8c4e-8127257d744d" providerId="ADAL" clId="{EF425237-BAB7-4808-A7AB-3FAC019C79E4}" dt="2024-02-14T17:02:36.140" v="16047" actId="692"/>
          <ac:spMkLst>
            <pc:docMk/>
            <pc:sldMk cId="3195344094" sldId="474"/>
            <ac:spMk id="11" creationId="{A83EF576-844E-3130-D764-5EABF340F9DF}"/>
          </ac:spMkLst>
        </pc:spChg>
      </pc:sldChg>
      <pc:sldChg chg="add del">
        <pc:chgData name="Ali, Syed Waqqas" userId="1b3a5f44-9498-4738-8c4e-8127257d744d" providerId="ADAL" clId="{EF425237-BAB7-4808-A7AB-3FAC019C79E4}" dt="2024-02-12T05:26:24.521" v="7104" actId="47"/>
        <pc:sldMkLst>
          <pc:docMk/>
          <pc:sldMk cId="2857772529" sldId="475"/>
        </pc:sldMkLst>
      </pc:sldChg>
      <pc:sldChg chg="modSp add mod">
        <pc:chgData name="Ali, Syed Waqqas" userId="1b3a5f44-9498-4738-8c4e-8127257d744d" providerId="ADAL" clId="{EF425237-BAB7-4808-A7AB-3FAC019C79E4}" dt="2024-02-12T05:32:29.570" v="7820" actId="207"/>
        <pc:sldMkLst>
          <pc:docMk/>
          <pc:sldMk cId="3960150087" sldId="475"/>
        </pc:sldMkLst>
        <pc:spChg chg="mod">
          <ac:chgData name="Ali, Syed Waqqas" userId="1b3a5f44-9498-4738-8c4e-8127257d744d" providerId="ADAL" clId="{EF425237-BAB7-4808-A7AB-3FAC019C79E4}" dt="2024-02-12T05:31:40.451" v="7564" actId="403"/>
          <ac:spMkLst>
            <pc:docMk/>
            <pc:sldMk cId="3960150087" sldId="475"/>
            <ac:spMk id="2" creationId="{511FEA14-A402-BDE5-F990-B1B24D8845F7}"/>
          </ac:spMkLst>
        </pc:spChg>
        <pc:spChg chg="mod">
          <ac:chgData name="Ali, Syed Waqqas" userId="1b3a5f44-9498-4738-8c4e-8127257d744d" providerId="ADAL" clId="{EF425237-BAB7-4808-A7AB-3FAC019C79E4}" dt="2024-02-12T05:32:29.570" v="7820" actId="207"/>
          <ac:spMkLst>
            <pc:docMk/>
            <pc:sldMk cId="3960150087" sldId="475"/>
            <ac:spMk id="3" creationId="{4D149F22-5231-E487-7378-0144AB8C9F90}"/>
          </ac:spMkLst>
        </pc:spChg>
      </pc:sldChg>
      <pc:sldChg chg="modSp add mod">
        <pc:chgData name="Ali, Syed Waqqas" userId="1b3a5f44-9498-4738-8c4e-8127257d744d" providerId="ADAL" clId="{EF425237-BAB7-4808-A7AB-3FAC019C79E4}" dt="2024-02-12T05:47:34.135" v="8946" actId="207"/>
        <pc:sldMkLst>
          <pc:docMk/>
          <pc:sldMk cId="658970618" sldId="476"/>
        </pc:sldMkLst>
        <pc:spChg chg="mod">
          <ac:chgData name="Ali, Syed Waqqas" userId="1b3a5f44-9498-4738-8c4e-8127257d744d" providerId="ADAL" clId="{EF425237-BAB7-4808-A7AB-3FAC019C79E4}" dt="2024-02-12T05:36:58.489" v="7864" actId="20577"/>
          <ac:spMkLst>
            <pc:docMk/>
            <pc:sldMk cId="658970618" sldId="476"/>
            <ac:spMk id="2" creationId="{A36A2C69-43EC-F0B3-1B71-0133E5AB7A50}"/>
          </ac:spMkLst>
        </pc:spChg>
        <pc:spChg chg="mod">
          <ac:chgData name="Ali, Syed Waqqas" userId="1b3a5f44-9498-4738-8c4e-8127257d744d" providerId="ADAL" clId="{EF425237-BAB7-4808-A7AB-3FAC019C79E4}" dt="2024-02-12T05:47:34.135" v="8946" actId="207"/>
          <ac:spMkLst>
            <pc:docMk/>
            <pc:sldMk cId="658970618" sldId="476"/>
            <ac:spMk id="3" creationId="{1F9188F8-FD8C-75D1-4331-B80BB5DE4C2F}"/>
          </ac:spMkLst>
        </pc:spChg>
      </pc:sldChg>
      <pc:sldChg chg="modSp add mod">
        <pc:chgData name="Ali, Syed Waqqas" userId="1b3a5f44-9498-4738-8c4e-8127257d744d" providerId="ADAL" clId="{EF425237-BAB7-4808-A7AB-3FAC019C79E4}" dt="2024-02-14T17:14:14.849" v="16302" actId="20577"/>
        <pc:sldMkLst>
          <pc:docMk/>
          <pc:sldMk cId="819692100" sldId="477"/>
        </pc:sldMkLst>
        <pc:spChg chg="mod">
          <ac:chgData name="Ali, Syed Waqqas" userId="1b3a5f44-9498-4738-8c4e-8127257d744d" providerId="ADAL" clId="{EF425237-BAB7-4808-A7AB-3FAC019C79E4}" dt="2024-02-12T05:39:09.075" v="8334" actId="20577"/>
          <ac:spMkLst>
            <pc:docMk/>
            <pc:sldMk cId="819692100" sldId="477"/>
            <ac:spMk id="2" creationId="{2A9AA7E3-2625-DDD4-CF5B-D8C1F3536318}"/>
          </ac:spMkLst>
        </pc:spChg>
        <pc:spChg chg="mod">
          <ac:chgData name="Ali, Syed Waqqas" userId="1b3a5f44-9498-4738-8c4e-8127257d744d" providerId="ADAL" clId="{EF425237-BAB7-4808-A7AB-3FAC019C79E4}" dt="2024-02-14T17:14:14.849" v="16302" actId="20577"/>
          <ac:spMkLst>
            <pc:docMk/>
            <pc:sldMk cId="819692100" sldId="477"/>
            <ac:spMk id="3" creationId="{69B395F6-EF5E-677D-7F01-12CE44FAB20F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5:07.911" v="8934" actId="1076"/>
        <pc:sldMkLst>
          <pc:docMk/>
          <pc:sldMk cId="3094732012" sldId="478"/>
        </pc:sldMkLst>
        <pc:spChg chg="add mod">
          <ac:chgData name="Ali, Syed Waqqas" userId="1b3a5f44-9498-4738-8c4e-8127257d744d" providerId="ADAL" clId="{EF425237-BAB7-4808-A7AB-3FAC019C79E4}" dt="2024-02-12T05:43:20.945" v="8921" actId="1076"/>
          <ac:spMkLst>
            <pc:docMk/>
            <pc:sldMk cId="3094732012" sldId="478"/>
            <ac:spMk id="3" creationId="{6326FF69-BF42-119A-595B-8DF340D603E8}"/>
          </ac:spMkLst>
        </pc:spChg>
        <pc:spChg chg="mod">
          <ac:chgData name="Ali, Syed Waqqas" userId="1b3a5f44-9498-4738-8c4e-8127257d744d" providerId="ADAL" clId="{EF425237-BAB7-4808-A7AB-3FAC019C79E4}" dt="2024-02-12T05:43:05.342" v="8915" actId="20577"/>
          <ac:spMkLst>
            <pc:docMk/>
            <pc:sldMk cId="3094732012" sldId="478"/>
            <ac:spMk id="14" creationId="{307258E9-E9BC-BBDA-9166-9913925E8FAF}"/>
          </ac:spMkLst>
        </pc:spChg>
        <pc:spChg chg="del">
          <ac:chgData name="Ali, Syed Waqqas" userId="1b3a5f44-9498-4738-8c4e-8127257d744d" providerId="ADAL" clId="{EF425237-BAB7-4808-A7AB-3FAC019C79E4}" dt="2024-02-12T05:42:22.429" v="8878" actId="478"/>
          <ac:spMkLst>
            <pc:docMk/>
            <pc:sldMk cId="3094732012" sldId="478"/>
            <ac:spMk id="15" creationId="{D984F717-596D-1F35-40E2-345915523C2D}"/>
          </ac:spMkLst>
        </pc:spChg>
        <pc:spChg chg="mod">
          <ac:chgData name="Ali, Syed Waqqas" userId="1b3a5f44-9498-4738-8c4e-8127257d744d" providerId="ADAL" clId="{EF425237-BAB7-4808-A7AB-3FAC019C79E4}" dt="2024-02-12T05:45:07.911" v="8934" actId="1076"/>
          <ac:spMkLst>
            <pc:docMk/>
            <pc:sldMk cId="3094732012" sldId="478"/>
            <ac:spMk id="24" creationId="{6750DD98-B33E-A64C-E4EA-ED8DAA134A1F}"/>
          </ac:spMkLst>
        </pc:spChg>
        <pc:spChg chg="del">
          <ac:chgData name="Ali, Syed Waqqas" userId="1b3a5f44-9498-4738-8c4e-8127257d744d" providerId="ADAL" clId="{EF425237-BAB7-4808-A7AB-3FAC019C79E4}" dt="2024-02-12T05:42:24.297" v="8879" actId="478"/>
          <ac:spMkLst>
            <pc:docMk/>
            <pc:sldMk cId="3094732012" sldId="478"/>
            <ac:spMk id="28" creationId="{9AB3DE12-8D09-A286-A2C2-84054B9F042C}"/>
          </ac:spMkLst>
        </pc:spChg>
        <pc:spChg chg="del">
          <ac:chgData name="Ali, Syed Waqqas" userId="1b3a5f44-9498-4738-8c4e-8127257d744d" providerId="ADAL" clId="{EF425237-BAB7-4808-A7AB-3FAC019C79E4}" dt="2024-02-12T05:42:25.614" v="8880" actId="478"/>
          <ac:spMkLst>
            <pc:docMk/>
            <pc:sldMk cId="3094732012" sldId="478"/>
            <ac:spMk id="29" creationId="{C4CE676F-CC8C-E0CA-A764-37A73E6A27E6}"/>
          </ac:spMkLst>
        </pc:spChg>
        <pc:spChg chg="del">
          <ac:chgData name="Ali, Syed Waqqas" userId="1b3a5f44-9498-4738-8c4e-8127257d744d" providerId="ADAL" clId="{EF425237-BAB7-4808-A7AB-3FAC019C79E4}" dt="2024-02-12T05:42:26.224" v="8881" actId="478"/>
          <ac:spMkLst>
            <pc:docMk/>
            <pc:sldMk cId="3094732012" sldId="478"/>
            <ac:spMk id="30" creationId="{A2EF395E-D593-68D6-22C2-AF4ADB145450}"/>
          </ac:spMkLst>
        </pc:spChg>
        <pc:cxnChg chg="del">
          <ac:chgData name="Ali, Syed Waqqas" userId="1b3a5f44-9498-4738-8c4e-8127257d744d" providerId="ADAL" clId="{EF425237-BAB7-4808-A7AB-3FAC019C79E4}" dt="2024-02-12T05:42:48.023" v="8883" actId="478"/>
          <ac:cxnSpMkLst>
            <pc:docMk/>
            <pc:sldMk cId="3094732012" sldId="478"/>
            <ac:cxnSpMk id="20" creationId="{8B2774FD-5831-FC63-F7E5-ADA500D327F4}"/>
          </ac:cxnSpMkLst>
        </pc:cxnChg>
        <pc:cxnChg chg="del">
          <ac:chgData name="Ali, Syed Waqqas" userId="1b3a5f44-9498-4738-8c4e-8127257d744d" providerId="ADAL" clId="{EF425237-BAB7-4808-A7AB-3FAC019C79E4}" dt="2024-02-12T05:42:21.755" v="8877" actId="478"/>
          <ac:cxnSpMkLst>
            <pc:docMk/>
            <pc:sldMk cId="3094732012" sldId="478"/>
            <ac:cxnSpMk id="22" creationId="{FD2B0C0F-ADF7-6422-783F-83D358734569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46:26.582" v="8945" actId="478"/>
        <pc:sldMkLst>
          <pc:docMk/>
          <pc:sldMk cId="59270624" sldId="479"/>
        </pc:sldMkLst>
        <pc:spChg chg="add mod">
          <ac:chgData name="Ali, Syed Waqqas" userId="1b3a5f44-9498-4738-8c4e-8127257d744d" providerId="ADAL" clId="{EF425237-BAB7-4808-A7AB-3FAC019C79E4}" dt="2024-02-12T05:44:10.930" v="8927" actId="1076"/>
          <ac:spMkLst>
            <pc:docMk/>
            <pc:sldMk cId="59270624" sldId="479"/>
            <ac:spMk id="3" creationId="{B175D116-346C-A330-58A3-B4AEC6AE215C}"/>
          </ac:spMkLst>
        </pc:spChg>
        <pc:spChg chg="add mod">
          <ac:chgData name="Ali, Syed Waqqas" userId="1b3a5f44-9498-4738-8c4e-8127257d744d" providerId="ADAL" clId="{EF425237-BAB7-4808-A7AB-3FAC019C79E4}" dt="2024-02-12T05:44:14.531" v="8928" actId="1076"/>
          <ac:spMkLst>
            <pc:docMk/>
            <pc:sldMk cId="59270624" sldId="479"/>
            <ac:spMk id="9" creationId="{FCE67EC3-036F-B8F5-7C39-D1CF71462414}"/>
          </ac:spMkLst>
        </pc:spChg>
        <pc:spChg chg="del">
          <ac:chgData name="Ali, Syed Waqqas" userId="1b3a5f44-9498-4738-8c4e-8127257d744d" providerId="ADAL" clId="{EF425237-BAB7-4808-A7AB-3FAC019C79E4}" dt="2024-02-12T05:44:02.032" v="8925" actId="478"/>
          <ac:spMkLst>
            <pc:docMk/>
            <pc:sldMk cId="59270624" sldId="479"/>
            <ac:spMk id="15" creationId="{1115B5CF-3773-F33C-4326-28E775E3C4B6}"/>
          </ac:spMkLst>
        </pc:spChg>
        <pc:spChg chg="mod">
          <ac:chgData name="Ali, Syed Waqqas" userId="1b3a5f44-9498-4738-8c4e-8127257d744d" providerId="ADAL" clId="{EF425237-BAB7-4808-A7AB-3FAC019C79E4}" dt="2024-02-12T05:43:58.937" v="8923" actId="1076"/>
          <ac:spMkLst>
            <pc:docMk/>
            <pc:sldMk cId="59270624" sldId="479"/>
            <ac:spMk id="24" creationId="{D73BB175-CE4E-82A3-2BE7-EFA700901B5C}"/>
          </ac:spMkLst>
        </pc:spChg>
        <pc:cxnChg chg="del">
          <ac:chgData name="Ali, Syed Waqqas" userId="1b3a5f44-9498-4738-8c4e-8127257d744d" providerId="ADAL" clId="{EF425237-BAB7-4808-A7AB-3FAC019C79E4}" dt="2024-02-12T05:46:26.582" v="8945" actId="478"/>
          <ac:cxnSpMkLst>
            <pc:docMk/>
            <pc:sldMk cId="59270624" sldId="479"/>
            <ac:cxnSpMk id="17" creationId="{E0A3FB7C-CCAA-54C0-F462-266E959D9040}"/>
          </ac:cxnSpMkLst>
        </pc:cxnChg>
        <pc:cxnChg chg="del">
          <ac:chgData name="Ali, Syed Waqqas" userId="1b3a5f44-9498-4738-8c4e-8127257d744d" providerId="ADAL" clId="{EF425237-BAB7-4808-A7AB-3FAC019C79E4}" dt="2024-02-12T05:46:25.913" v="8944" actId="478"/>
          <ac:cxnSpMkLst>
            <pc:docMk/>
            <pc:sldMk cId="59270624" sldId="479"/>
            <ac:cxnSpMk id="18" creationId="{6B7C2959-08A1-0232-5530-A17396629A3A}"/>
          </ac:cxnSpMkLst>
        </pc:cxnChg>
        <pc:cxnChg chg="del">
          <ac:chgData name="Ali, Syed Waqqas" userId="1b3a5f44-9498-4738-8c4e-8127257d744d" providerId="ADAL" clId="{EF425237-BAB7-4808-A7AB-3FAC019C79E4}" dt="2024-02-12T05:46:24.911" v="8943" actId="478"/>
          <ac:cxnSpMkLst>
            <pc:docMk/>
            <pc:sldMk cId="59270624" sldId="479"/>
            <ac:cxnSpMk id="20" creationId="{F331D5DE-885A-F7C7-C276-CAEA8E04DF64}"/>
          </ac:cxnSpMkLst>
        </pc:cxnChg>
        <pc:cxnChg chg="del">
          <ac:chgData name="Ali, Syed Waqqas" userId="1b3a5f44-9498-4738-8c4e-8127257d744d" providerId="ADAL" clId="{EF425237-BAB7-4808-A7AB-3FAC019C79E4}" dt="2024-02-12T05:44:01.252" v="8924" actId="478"/>
          <ac:cxnSpMkLst>
            <pc:docMk/>
            <pc:sldMk cId="59270624" sldId="479"/>
            <ac:cxnSpMk id="22" creationId="{B49E1046-4E7A-8F45-6F48-C1EA2784DCB8}"/>
          </ac:cxnSpMkLst>
        </pc:cxnChg>
      </pc:sldChg>
      <pc:sldChg chg="add">
        <pc:chgData name="Ali, Syed Waqqas" userId="1b3a5f44-9498-4738-8c4e-8127257d744d" providerId="ADAL" clId="{EF425237-BAB7-4808-A7AB-3FAC019C79E4}" dt="2024-02-12T05:42:44.758" v="8882"/>
        <pc:sldMkLst>
          <pc:docMk/>
          <pc:sldMk cId="473175166" sldId="480"/>
        </pc:sldMkLst>
      </pc:sldChg>
      <pc:sldChg chg="add">
        <pc:chgData name="Ali, Syed Waqqas" userId="1b3a5f44-9498-4738-8c4e-8127257d744d" providerId="ADAL" clId="{EF425237-BAB7-4808-A7AB-3FAC019C79E4}" dt="2024-02-12T05:43:54.406" v="8922"/>
        <pc:sldMkLst>
          <pc:docMk/>
          <pc:sldMk cId="2059274675" sldId="481"/>
        </pc:sldMkLst>
      </pc:sldChg>
      <pc:sldChg chg="delSp modSp add mod">
        <pc:chgData name="Ali, Syed Waqqas" userId="1b3a5f44-9498-4738-8c4e-8127257d744d" providerId="ADAL" clId="{EF425237-BAB7-4808-A7AB-3FAC019C79E4}" dt="2024-02-12T05:45:39.742" v="8938" actId="478"/>
        <pc:sldMkLst>
          <pc:docMk/>
          <pc:sldMk cId="3253390924" sldId="482"/>
        </pc:sldMkLst>
        <pc:spChg chg="del">
          <ac:chgData name="Ali, Syed Waqqas" userId="1b3a5f44-9498-4738-8c4e-8127257d744d" providerId="ADAL" clId="{EF425237-BAB7-4808-A7AB-3FAC019C79E4}" dt="2024-02-12T05:45:37.343" v="8935" actId="478"/>
          <ac:spMkLst>
            <pc:docMk/>
            <pc:sldMk cId="3253390924" sldId="482"/>
            <ac:spMk id="15" creationId="{3BDC1B3B-3E43-A5F4-34C4-79CE4044758D}"/>
          </ac:spMkLst>
        </pc:spChg>
        <pc:spChg chg="mod">
          <ac:chgData name="Ali, Syed Waqqas" userId="1b3a5f44-9498-4738-8c4e-8127257d744d" providerId="ADAL" clId="{EF425237-BAB7-4808-A7AB-3FAC019C79E4}" dt="2024-02-12T05:44:42.680" v="8930" actId="1076"/>
          <ac:spMkLst>
            <pc:docMk/>
            <pc:sldMk cId="3253390924" sldId="482"/>
            <ac:spMk id="21" creationId="{1A33F2CB-93E2-F4AD-D9C9-5AF41FBDF5FF}"/>
          </ac:spMkLst>
        </pc:spChg>
        <pc:spChg chg="del">
          <ac:chgData name="Ali, Syed Waqqas" userId="1b3a5f44-9498-4738-8c4e-8127257d744d" providerId="ADAL" clId="{EF425237-BAB7-4808-A7AB-3FAC019C79E4}" dt="2024-02-12T05:45:38.306" v="8936" actId="478"/>
          <ac:spMkLst>
            <pc:docMk/>
            <pc:sldMk cId="3253390924" sldId="482"/>
            <ac:spMk id="28" creationId="{AA34B689-F9FC-57C5-B5F6-0758736B01DC}"/>
          </ac:spMkLst>
        </pc:spChg>
        <pc:spChg chg="del">
          <ac:chgData name="Ali, Syed Waqqas" userId="1b3a5f44-9498-4738-8c4e-8127257d744d" providerId="ADAL" clId="{EF425237-BAB7-4808-A7AB-3FAC019C79E4}" dt="2024-02-12T05:45:38.945" v="8937" actId="478"/>
          <ac:spMkLst>
            <pc:docMk/>
            <pc:sldMk cId="3253390924" sldId="482"/>
            <ac:spMk id="29" creationId="{393673B7-A6D6-0557-6602-948E53832E18}"/>
          </ac:spMkLst>
        </pc:spChg>
        <pc:spChg chg="del">
          <ac:chgData name="Ali, Syed Waqqas" userId="1b3a5f44-9498-4738-8c4e-8127257d744d" providerId="ADAL" clId="{EF425237-BAB7-4808-A7AB-3FAC019C79E4}" dt="2024-02-12T05:45:39.742" v="8938" actId="478"/>
          <ac:spMkLst>
            <pc:docMk/>
            <pc:sldMk cId="3253390924" sldId="482"/>
            <ac:spMk id="30" creationId="{BA90DEFF-B044-4992-DF94-0F51E680F542}"/>
          </ac:spMkLst>
        </pc:spChg>
        <pc:cxnChg chg="del">
          <ac:chgData name="Ali, Syed Waqqas" userId="1b3a5f44-9498-4738-8c4e-8127257d744d" providerId="ADAL" clId="{EF425237-BAB7-4808-A7AB-3FAC019C79E4}" dt="2024-02-12T05:44:43.743" v="8931" actId="478"/>
          <ac:cxnSpMkLst>
            <pc:docMk/>
            <pc:sldMk cId="3253390924" sldId="482"/>
            <ac:cxnSpMk id="16" creationId="{13BB7153-DCD8-CBBD-21EE-52BFB3E7041B}"/>
          </ac:cxnSpMkLst>
        </pc:cxnChg>
      </pc:sldChg>
      <pc:sldChg chg="delSp modSp add mod">
        <pc:chgData name="Ali, Syed Waqqas" userId="1b3a5f44-9498-4738-8c4e-8127257d744d" providerId="ADAL" clId="{EF425237-BAB7-4808-A7AB-3FAC019C79E4}" dt="2024-02-12T05:45:46.294" v="8942" actId="478"/>
        <pc:sldMkLst>
          <pc:docMk/>
          <pc:sldMk cId="4209526898" sldId="483"/>
        </pc:sldMkLst>
        <pc:spChg chg="del">
          <ac:chgData name="Ali, Syed Waqqas" userId="1b3a5f44-9498-4738-8c4e-8127257d744d" providerId="ADAL" clId="{EF425237-BAB7-4808-A7AB-3FAC019C79E4}" dt="2024-02-12T05:45:44.100" v="8939" actId="478"/>
          <ac:spMkLst>
            <pc:docMk/>
            <pc:sldMk cId="4209526898" sldId="483"/>
            <ac:spMk id="15" creationId="{AE093D62-3F6E-5AD1-275E-FB08169E8107}"/>
          </ac:spMkLst>
        </pc:spChg>
        <pc:spChg chg="mod">
          <ac:chgData name="Ali, Syed Waqqas" userId="1b3a5f44-9498-4738-8c4e-8127257d744d" providerId="ADAL" clId="{EF425237-BAB7-4808-A7AB-3FAC019C79E4}" dt="2024-02-12T05:44:49.758" v="8933" actId="1076"/>
          <ac:spMkLst>
            <pc:docMk/>
            <pc:sldMk cId="4209526898" sldId="483"/>
            <ac:spMk id="21" creationId="{B64F77A2-7F90-DCEF-3ABF-24A2FD163B41}"/>
          </ac:spMkLst>
        </pc:spChg>
        <pc:spChg chg="del">
          <ac:chgData name="Ali, Syed Waqqas" userId="1b3a5f44-9498-4738-8c4e-8127257d744d" providerId="ADAL" clId="{EF425237-BAB7-4808-A7AB-3FAC019C79E4}" dt="2024-02-12T05:45:44.935" v="8940" actId="478"/>
          <ac:spMkLst>
            <pc:docMk/>
            <pc:sldMk cId="4209526898" sldId="483"/>
            <ac:spMk id="28" creationId="{8A17A1EE-D6B7-1C3F-ABF4-58B77DB85C19}"/>
          </ac:spMkLst>
        </pc:spChg>
        <pc:spChg chg="del">
          <ac:chgData name="Ali, Syed Waqqas" userId="1b3a5f44-9498-4738-8c4e-8127257d744d" providerId="ADAL" clId="{EF425237-BAB7-4808-A7AB-3FAC019C79E4}" dt="2024-02-12T05:45:45.513" v="8941" actId="478"/>
          <ac:spMkLst>
            <pc:docMk/>
            <pc:sldMk cId="4209526898" sldId="483"/>
            <ac:spMk id="29" creationId="{FC2C3DC0-6708-30B4-4BD7-7A6493AB69F2}"/>
          </ac:spMkLst>
        </pc:spChg>
        <pc:spChg chg="del">
          <ac:chgData name="Ali, Syed Waqqas" userId="1b3a5f44-9498-4738-8c4e-8127257d744d" providerId="ADAL" clId="{EF425237-BAB7-4808-A7AB-3FAC019C79E4}" dt="2024-02-12T05:45:46.294" v="8942" actId="478"/>
          <ac:spMkLst>
            <pc:docMk/>
            <pc:sldMk cId="4209526898" sldId="483"/>
            <ac:spMk id="30" creationId="{346C9396-74B7-BB3B-63F0-E1ED54B2E894}"/>
          </ac:spMkLst>
        </pc:spChg>
      </pc:sldChg>
      <pc:sldChg chg="modSp add mod">
        <pc:chgData name="Ali, Syed Waqqas" userId="1b3a5f44-9498-4738-8c4e-8127257d744d" providerId="ADAL" clId="{EF425237-BAB7-4808-A7AB-3FAC019C79E4}" dt="2024-02-12T05:49:57.732" v="9146" actId="20577"/>
        <pc:sldMkLst>
          <pc:docMk/>
          <pc:sldMk cId="523350264" sldId="484"/>
        </pc:sldMkLst>
        <pc:spChg chg="mod">
          <ac:chgData name="Ali, Syed Waqqas" userId="1b3a5f44-9498-4738-8c4e-8127257d744d" providerId="ADAL" clId="{EF425237-BAB7-4808-A7AB-3FAC019C79E4}" dt="2024-02-12T05:48:53.771" v="8975" actId="20577"/>
          <ac:spMkLst>
            <pc:docMk/>
            <pc:sldMk cId="523350264" sldId="484"/>
            <ac:spMk id="2" creationId="{D3485FE6-9F60-ECF3-FBD4-4C32D864E7DF}"/>
          </ac:spMkLst>
        </pc:spChg>
        <pc:spChg chg="mod">
          <ac:chgData name="Ali, Syed Waqqas" userId="1b3a5f44-9498-4738-8c4e-8127257d744d" providerId="ADAL" clId="{EF425237-BAB7-4808-A7AB-3FAC019C79E4}" dt="2024-02-12T05:49:57.732" v="9146" actId="20577"/>
          <ac:spMkLst>
            <pc:docMk/>
            <pc:sldMk cId="523350264" sldId="484"/>
            <ac:spMk id="3" creationId="{214CCDBB-0A68-1FAB-D10A-43E1A106ECC3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51:51.945" v="9168" actId="113"/>
        <pc:sldMkLst>
          <pc:docMk/>
          <pc:sldMk cId="3517625934" sldId="485"/>
        </pc:sldMkLst>
        <pc:spChg chg="mod">
          <ac:chgData name="Ali, Syed Waqqas" userId="1b3a5f44-9498-4738-8c4e-8127257d744d" providerId="ADAL" clId="{EF425237-BAB7-4808-A7AB-3FAC019C79E4}" dt="2024-02-12T05:50:16.103" v="9151" actId="20577"/>
          <ac:spMkLst>
            <pc:docMk/>
            <pc:sldMk cId="3517625934" sldId="485"/>
            <ac:spMk id="2" creationId="{E90BCD8E-645C-3394-CFB3-689861BB886A}"/>
          </ac:spMkLst>
        </pc:spChg>
        <pc:spChg chg="del mod">
          <ac:chgData name="Ali, Syed Waqqas" userId="1b3a5f44-9498-4738-8c4e-8127257d744d" providerId="ADAL" clId="{EF425237-BAB7-4808-A7AB-3FAC019C79E4}" dt="2024-02-12T05:50:29.012" v="9153"/>
          <ac:spMkLst>
            <pc:docMk/>
            <pc:sldMk cId="3517625934" sldId="485"/>
            <ac:spMk id="3" creationId="{F73C3160-93D1-84FF-A981-E097B6CD6BBC}"/>
          </ac:spMkLst>
        </pc:spChg>
        <pc:graphicFrameChg chg="add mod modGraphic">
          <ac:chgData name="Ali, Syed Waqqas" userId="1b3a5f44-9498-4738-8c4e-8127257d744d" providerId="ADAL" clId="{EF425237-BAB7-4808-A7AB-3FAC019C79E4}" dt="2024-02-12T05:51:51.945" v="9168" actId="113"/>
          <ac:graphicFrameMkLst>
            <pc:docMk/>
            <pc:sldMk cId="3517625934" sldId="485"/>
            <ac:graphicFrameMk id="9" creationId="{2608B6A9-CC35-3C00-C189-3B463628C94B}"/>
          </ac:graphicFrameMkLst>
        </pc:graphicFrameChg>
      </pc:sldChg>
      <pc:sldChg chg="modSp add mod">
        <pc:chgData name="Ali, Syed Waqqas" userId="1b3a5f44-9498-4738-8c4e-8127257d744d" providerId="ADAL" clId="{EF425237-BAB7-4808-A7AB-3FAC019C79E4}" dt="2024-02-12T05:54:28.972" v="9452" actId="2711"/>
        <pc:sldMkLst>
          <pc:docMk/>
          <pc:sldMk cId="2386137629" sldId="486"/>
        </pc:sldMkLst>
        <pc:spChg chg="mod">
          <ac:chgData name="Ali, Syed Waqqas" userId="1b3a5f44-9498-4738-8c4e-8127257d744d" providerId="ADAL" clId="{EF425237-BAB7-4808-A7AB-3FAC019C79E4}" dt="2024-02-12T05:52:27.819" v="9194" actId="20577"/>
          <ac:spMkLst>
            <pc:docMk/>
            <pc:sldMk cId="2386137629" sldId="486"/>
            <ac:spMk id="2" creationId="{352A3DB3-C3DD-92BC-0F67-3F67CB45B613}"/>
          </ac:spMkLst>
        </pc:spChg>
        <pc:spChg chg="mod">
          <ac:chgData name="Ali, Syed Waqqas" userId="1b3a5f44-9498-4738-8c4e-8127257d744d" providerId="ADAL" clId="{EF425237-BAB7-4808-A7AB-3FAC019C79E4}" dt="2024-02-12T05:54:28.972" v="9452" actId="2711"/>
          <ac:spMkLst>
            <pc:docMk/>
            <pc:sldMk cId="2386137629" sldId="486"/>
            <ac:spMk id="3" creationId="{DB1C6FF2-D2EB-71E7-8ACC-12A3F82BED17}"/>
          </ac:spMkLst>
        </pc:spChg>
      </pc:sldChg>
      <pc:sldChg chg="modSp add mod">
        <pc:chgData name="Ali, Syed Waqqas" userId="1b3a5f44-9498-4738-8c4e-8127257d744d" providerId="ADAL" clId="{EF425237-BAB7-4808-A7AB-3FAC019C79E4}" dt="2024-02-14T17:15:14.982" v="16325" actId="20577"/>
        <pc:sldMkLst>
          <pc:docMk/>
          <pc:sldMk cId="2919269684" sldId="487"/>
        </pc:sldMkLst>
        <pc:spChg chg="mod">
          <ac:chgData name="Ali, Syed Waqqas" userId="1b3a5f44-9498-4738-8c4e-8127257d744d" providerId="ADAL" clId="{EF425237-BAB7-4808-A7AB-3FAC019C79E4}" dt="2024-02-14T17:15:14.982" v="16325" actId="20577"/>
          <ac:spMkLst>
            <pc:docMk/>
            <pc:sldMk cId="2919269684" sldId="487"/>
            <ac:spMk id="2" creationId="{ACB03A77-C77E-073E-74D1-BF6B232EFF40}"/>
          </ac:spMkLst>
        </pc:spChg>
        <pc:spChg chg="mod">
          <ac:chgData name="Ali, Syed Waqqas" userId="1b3a5f44-9498-4738-8c4e-8127257d744d" providerId="ADAL" clId="{EF425237-BAB7-4808-A7AB-3FAC019C79E4}" dt="2024-02-12T06:04:04.663" v="10616" actId="207"/>
          <ac:spMkLst>
            <pc:docMk/>
            <pc:sldMk cId="2919269684" sldId="487"/>
            <ac:spMk id="3" creationId="{B70A40BF-2B50-1FFA-2DE0-ED66B28E1B6E}"/>
          </ac:spMkLst>
        </pc:spChg>
      </pc:sldChg>
      <pc:sldChg chg="modSp add mod">
        <pc:chgData name="Ali, Syed Waqqas" userId="1b3a5f44-9498-4738-8c4e-8127257d744d" providerId="ADAL" clId="{EF425237-BAB7-4808-A7AB-3FAC019C79E4}" dt="2024-02-12T05:56:32.131" v="9821" actId="20577"/>
        <pc:sldMkLst>
          <pc:docMk/>
          <pc:sldMk cId="3891782987" sldId="488"/>
        </pc:sldMkLst>
        <pc:spChg chg="mod">
          <ac:chgData name="Ali, Syed Waqqas" userId="1b3a5f44-9498-4738-8c4e-8127257d744d" providerId="ADAL" clId="{EF425237-BAB7-4808-A7AB-3FAC019C79E4}" dt="2024-02-12T05:56:03.624" v="9690" actId="20577"/>
          <ac:spMkLst>
            <pc:docMk/>
            <pc:sldMk cId="3891782987" sldId="488"/>
            <ac:spMk id="2" creationId="{166FDE80-044A-BCE8-B445-72BBBDC01260}"/>
          </ac:spMkLst>
        </pc:spChg>
        <pc:spChg chg="mod">
          <ac:chgData name="Ali, Syed Waqqas" userId="1b3a5f44-9498-4738-8c4e-8127257d744d" providerId="ADAL" clId="{EF425237-BAB7-4808-A7AB-3FAC019C79E4}" dt="2024-02-12T05:56:32.131" v="9821" actId="20577"/>
          <ac:spMkLst>
            <pc:docMk/>
            <pc:sldMk cId="3891782987" sldId="488"/>
            <ac:spMk id="3" creationId="{72A41654-D38B-F477-A91E-0A70C0F4FDBE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14:57.477" v="16321" actId="20577"/>
        <pc:sldMkLst>
          <pc:docMk/>
          <pc:sldMk cId="1206558091" sldId="489"/>
        </pc:sldMkLst>
        <pc:spChg chg="mod">
          <ac:chgData name="Ali, Syed Waqqas" userId="1b3a5f44-9498-4738-8c4e-8127257d744d" providerId="ADAL" clId="{EF425237-BAB7-4808-A7AB-3FAC019C79E4}" dt="2024-02-12T06:02:50.258" v="10487" actId="20577"/>
          <ac:spMkLst>
            <pc:docMk/>
            <pc:sldMk cId="1206558091" sldId="489"/>
            <ac:spMk id="2" creationId="{A16E4911-EDC9-9152-81E3-088FB0DC2C96}"/>
          </ac:spMkLst>
        </pc:spChg>
        <pc:spChg chg="mod">
          <ac:chgData name="Ali, Syed Waqqas" userId="1b3a5f44-9498-4738-8c4e-8127257d744d" providerId="ADAL" clId="{EF425237-BAB7-4808-A7AB-3FAC019C79E4}" dt="2024-02-14T17:14:57.477" v="16321" actId="20577"/>
          <ac:spMkLst>
            <pc:docMk/>
            <pc:sldMk cId="1206558091" sldId="489"/>
            <ac:spMk id="3" creationId="{8A17BC1E-9859-2884-562E-CFD55413DDD2}"/>
          </ac:spMkLst>
        </pc:spChg>
        <pc:picChg chg="add mod">
          <ac:chgData name="Ali, Syed Waqqas" userId="1b3a5f44-9498-4738-8c4e-8127257d744d" providerId="ADAL" clId="{EF425237-BAB7-4808-A7AB-3FAC019C79E4}" dt="2024-02-12T05:57:37.872" v="9894" actId="208"/>
          <ac:picMkLst>
            <pc:docMk/>
            <pc:sldMk cId="1206558091" sldId="489"/>
            <ac:picMk id="10" creationId="{9116A4C9-4B19-9136-7AC2-E46B588D3A65}"/>
          </ac:picMkLst>
        </pc:picChg>
      </pc:sldChg>
      <pc:sldChg chg="modSp add mod">
        <pc:chgData name="Ali, Syed Waqqas" userId="1b3a5f44-9498-4738-8c4e-8127257d744d" providerId="ADAL" clId="{EF425237-BAB7-4808-A7AB-3FAC019C79E4}" dt="2024-02-12T05:58:41.613" v="10133" actId="20577"/>
        <pc:sldMkLst>
          <pc:docMk/>
          <pc:sldMk cId="3467334885" sldId="490"/>
        </pc:sldMkLst>
        <pc:spChg chg="mod">
          <ac:chgData name="Ali, Syed Waqqas" userId="1b3a5f44-9498-4738-8c4e-8127257d744d" providerId="ADAL" clId="{EF425237-BAB7-4808-A7AB-3FAC019C79E4}" dt="2024-02-12T05:58:26.853" v="10029" actId="20577"/>
          <ac:spMkLst>
            <pc:docMk/>
            <pc:sldMk cId="3467334885" sldId="490"/>
            <ac:spMk id="2" creationId="{9F30E788-892D-9072-F4E5-14440748D98F}"/>
          </ac:spMkLst>
        </pc:spChg>
        <pc:spChg chg="mod">
          <ac:chgData name="Ali, Syed Waqqas" userId="1b3a5f44-9498-4738-8c4e-8127257d744d" providerId="ADAL" clId="{EF425237-BAB7-4808-A7AB-3FAC019C79E4}" dt="2024-02-12T05:58:41.613" v="10133" actId="20577"/>
          <ac:spMkLst>
            <pc:docMk/>
            <pc:sldMk cId="3467334885" sldId="490"/>
            <ac:spMk id="3" creationId="{06A6E60B-A7C8-0EB3-5133-31FF565A6243}"/>
          </ac:spMkLst>
        </pc:spChg>
      </pc:sldChg>
      <pc:sldChg chg="modSp add del mod">
        <pc:chgData name="Ali, Syed Waqqas" userId="1b3a5f44-9498-4738-8c4e-8127257d744d" providerId="ADAL" clId="{EF425237-BAB7-4808-A7AB-3FAC019C79E4}" dt="2024-02-12T05:59:36.385" v="10338" actId="207"/>
        <pc:sldMkLst>
          <pc:docMk/>
          <pc:sldMk cId="4088651316" sldId="491"/>
        </pc:sldMkLst>
        <pc:spChg chg="mod">
          <ac:chgData name="Ali, Syed Waqqas" userId="1b3a5f44-9498-4738-8c4e-8127257d744d" providerId="ADAL" clId="{EF425237-BAB7-4808-A7AB-3FAC019C79E4}" dt="2024-02-12T05:59:36.385" v="10338" actId="207"/>
          <ac:spMkLst>
            <pc:docMk/>
            <pc:sldMk cId="4088651316" sldId="491"/>
            <ac:spMk id="3" creationId="{92530208-DB7E-EBC6-2621-22102260AC36}"/>
          </ac:spMkLst>
        </pc:spChg>
      </pc:sldChg>
      <pc:sldChg chg="addSp modSp add mod">
        <pc:chgData name="Ali, Syed Waqqas" userId="1b3a5f44-9498-4738-8c4e-8127257d744d" providerId="ADAL" clId="{EF425237-BAB7-4808-A7AB-3FAC019C79E4}" dt="2024-02-12T06:02:01.935" v="10450" actId="207"/>
        <pc:sldMkLst>
          <pc:docMk/>
          <pc:sldMk cId="348892759" sldId="492"/>
        </pc:sldMkLst>
        <pc:spChg chg="mod">
          <ac:chgData name="Ali, Syed Waqqas" userId="1b3a5f44-9498-4738-8c4e-8127257d744d" providerId="ADAL" clId="{EF425237-BAB7-4808-A7AB-3FAC019C79E4}" dt="2024-02-12T06:01:13.157" v="10428" actId="20577"/>
          <ac:spMkLst>
            <pc:docMk/>
            <pc:sldMk cId="348892759" sldId="492"/>
            <ac:spMk id="3" creationId="{4965CC91-FBAF-0670-7C3F-7DFF41B17BCF}"/>
          </ac:spMkLst>
        </pc:spChg>
        <pc:spChg chg="add mod ord">
          <ac:chgData name="Ali, Syed Waqqas" userId="1b3a5f44-9498-4738-8c4e-8127257d744d" providerId="ADAL" clId="{EF425237-BAB7-4808-A7AB-3FAC019C79E4}" dt="2024-02-12T06:01:56.915" v="10440" actId="166"/>
          <ac:spMkLst>
            <pc:docMk/>
            <pc:sldMk cId="348892759" sldId="492"/>
            <ac:spMk id="11" creationId="{2202ADC1-45E2-E6A9-43A1-39DC3A3364A4}"/>
          </ac:spMkLst>
        </pc:spChg>
        <pc:spChg chg="add mod">
          <ac:chgData name="Ali, Syed Waqqas" userId="1b3a5f44-9498-4738-8c4e-8127257d744d" providerId="ADAL" clId="{EF425237-BAB7-4808-A7AB-3FAC019C79E4}" dt="2024-02-12T06:02:01.935" v="10450" actId="207"/>
          <ac:spMkLst>
            <pc:docMk/>
            <pc:sldMk cId="348892759" sldId="492"/>
            <ac:spMk id="12" creationId="{72833A80-83B7-A7AE-1F73-88850EE0B733}"/>
          </ac:spMkLst>
        </pc:spChg>
        <pc:picChg chg="add mod">
          <ac:chgData name="Ali, Syed Waqqas" userId="1b3a5f44-9498-4738-8c4e-8127257d744d" providerId="ADAL" clId="{EF425237-BAB7-4808-A7AB-3FAC019C79E4}" dt="2024-02-12T06:00:55.230" v="10362" actId="1076"/>
          <ac:picMkLst>
            <pc:docMk/>
            <pc:sldMk cId="348892759" sldId="492"/>
            <ac:picMk id="10" creationId="{3383AC4F-4CC9-47DF-EE8A-37E6C6F4A7FC}"/>
          </ac:picMkLst>
        </pc:picChg>
      </pc:sldChg>
      <pc:sldChg chg="modSp add mod">
        <pc:chgData name="Ali, Syed Waqqas" userId="1b3a5f44-9498-4738-8c4e-8127257d744d" providerId="ADAL" clId="{EF425237-BAB7-4808-A7AB-3FAC019C79E4}" dt="2024-02-12T06:06:32.327" v="10958" actId="207"/>
        <pc:sldMkLst>
          <pc:docMk/>
          <pc:sldMk cId="4181076513" sldId="493"/>
        </pc:sldMkLst>
        <pc:spChg chg="mod">
          <ac:chgData name="Ali, Syed Waqqas" userId="1b3a5f44-9498-4738-8c4e-8127257d744d" providerId="ADAL" clId="{EF425237-BAB7-4808-A7AB-3FAC019C79E4}" dt="2024-02-12T06:05:04.962" v="10739" actId="403"/>
          <ac:spMkLst>
            <pc:docMk/>
            <pc:sldMk cId="4181076513" sldId="493"/>
            <ac:spMk id="2" creationId="{90978AE8-0713-2A89-64E3-0FDD8E1B4CF7}"/>
          </ac:spMkLst>
        </pc:spChg>
        <pc:spChg chg="mod">
          <ac:chgData name="Ali, Syed Waqqas" userId="1b3a5f44-9498-4738-8c4e-8127257d744d" providerId="ADAL" clId="{EF425237-BAB7-4808-A7AB-3FAC019C79E4}" dt="2024-02-12T06:06:32.327" v="10958" actId="207"/>
          <ac:spMkLst>
            <pc:docMk/>
            <pc:sldMk cId="4181076513" sldId="493"/>
            <ac:spMk id="3" creationId="{060AE713-3338-468A-D257-7E54EE0A4C04}"/>
          </ac:spMkLst>
        </pc:spChg>
      </pc:sldChg>
      <pc:sldChg chg="modSp add mod">
        <pc:chgData name="Ali, Syed Waqqas" userId="1b3a5f44-9498-4738-8c4e-8127257d744d" providerId="ADAL" clId="{EF425237-BAB7-4808-A7AB-3FAC019C79E4}" dt="2024-02-14T17:16:14.231" v="16339" actId="20577"/>
        <pc:sldMkLst>
          <pc:docMk/>
          <pc:sldMk cId="143335277" sldId="494"/>
        </pc:sldMkLst>
        <pc:spChg chg="mod">
          <ac:chgData name="Ali, Syed Waqqas" userId="1b3a5f44-9498-4738-8c4e-8127257d744d" providerId="ADAL" clId="{EF425237-BAB7-4808-A7AB-3FAC019C79E4}" dt="2024-02-14T17:16:14.231" v="16339" actId="20577"/>
          <ac:spMkLst>
            <pc:docMk/>
            <pc:sldMk cId="143335277" sldId="494"/>
            <ac:spMk id="2" creationId="{B5E3D5E9-E430-63C8-E7F8-8396EED9634B}"/>
          </ac:spMkLst>
        </pc:spChg>
        <pc:spChg chg="mod">
          <ac:chgData name="Ali, Syed Waqqas" userId="1b3a5f44-9498-4738-8c4e-8127257d744d" providerId="ADAL" clId="{EF425237-BAB7-4808-A7AB-3FAC019C79E4}" dt="2024-02-12T06:10:20.195" v="11591" actId="207"/>
          <ac:spMkLst>
            <pc:docMk/>
            <pc:sldMk cId="143335277" sldId="494"/>
            <ac:spMk id="3" creationId="{3A573E3C-7517-8C2F-8F69-C25D0FF493AA}"/>
          </ac:spMkLst>
        </pc:spChg>
      </pc:sldChg>
      <pc:sldChg chg="modSp add mod ord">
        <pc:chgData name="Ali, Syed Waqqas" userId="1b3a5f44-9498-4738-8c4e-8127257d744d" providerId="ADAL" clId="{EF425237-BAB7-4808-A7AB-3FAC019C79E4}" dt="2024-02-14T17:16:10.703" v="16333" actId="20577"/>
        <pc:sldMkLst>
          <pc:docMk/>
          <pc:sldMk cId="956344537" sldId="495"/>
        </pc:sldMkLst>
        <pc:spChg chg="mod">
          <ac:chgData name="Ali, Syed Waqqas" userId="1b3a5f44-9498-4738-8c4e-8127257d744d" providerId="ADAL" clId="{EF425237-BAB7-4808-A7AB-3FAC019C79E4}" dt="2024-02-14T17:16:10.703" v="16333" actId="20577"/>
          <ac:spMkLst>
            <pc:docMk/>
            <pc:sldMk cId="956344537" sldId="495"/>
            <ac:spMk id="2" creationId="{82AAF6AB-7985-0DB7-E696-EF36229764B5}"/>
          </ac:spMkLst>
        </pc:spChg>
        <pc:spChg chg="mod">
          <ac:chgData name="Ali, Syed Waqqas" userId="1b3a5f44-9498-4738-8c4e-8127257d744d" providerId="ADAL" clId="{EF425237-BAB7-4808-A7AB-3FAC019C79E4}" dt="2024-02-12T06:10:30.750" v="11594" actId="207"/>
          <ac:spMkLst>
            <pc:docMk/>
            <pc:sldMk cId="956344537" sldId="495"/>
            <ac:spMk id="3" creationId="{B10A9DBC-4168-89F3-88B9-4B5F4ED66528}"/>
          </ac:spMkLst>
        </pc:spChg>
      </pc:sldChg>
      <pc:sldChg chg="modSp add mod">
        <pc:chgData name="Ali, Syed Waqqas" userId="1b3a5f44-9498-4738-8c4e-8127257d744d" providerId="ADAL" clId="{EF425237-BAB7-4808-A7AB-3FAC019C79E4}" dt="2024-02-12T06:14:07.294" v="11795" actId="20577"/>
        <pc:sldMkLst>
          <pc:docMk/>
          <pc:sldMk cId="339292418" sldId="496"/>
        </pc:sldMkLst>
        <pc:spChg chg="mod">
          <ac:chgData name="Ali, Syed Waqqas" userId="1b3a5f44-9498-4738-8c4e-8127257d744d" providerId="ADAL" clId="{EF425237-BAB7-4808-A7AB-3FAC019C79E4}" dt="2024-02-12T06:12:58.611" v="11597" actId="20577"/>
          <ac:spMkLst>
            <pc:docMk/>
            <pc:sldMk cId="339292418" sldId="496"/>
            <ac:spMk id="2" creationId="{B36E0D4C-89C3-AD76-F7F0-091EA177FD02}"/>
          </ac:spMkLst>
        </pc:spChg>
        <pc:spChg chg="mod">
          <ac:chgData name="Ali, Syed Waqqas" userId="1b3a5f44-9498-4738-8c4e-8127257d744d" providerId="ADAL" clId="{EF425237-BAB7-4808-A7AB-3FAC019C79E4}" dt="2024-02-12T06:14:07.294" v="11795" actId="20577"/>
          <ac:spMkLst>
            <pc:docMk/>
            <pc:sldMk cId="339292418" sldId="496"/>
            <ac:spMk id="3" creationId="{F5BEA344-47F9-8DDA-6A92-163087E56252}"/>
          </ac:spMkLst>
        </pc:spChg>
      </pc:sldChg>
      <pc:sldChg chg="modSp add mod">
        <pc:chgData name="Ali, Syed Waqqas" userId="1b3a5f44-9498-4738-8c4e-8127257d744d" providerId="ADAL" clId="{EF425237-BAB7-4808-A7AB-3FAC019C79E4}" dt="2024-02-12T07:06:44.263" v="13822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EF425237-BAB7-4808-A7AB-3FAC019C79E4}" dt="2024-02-12T07:06:44.263" v="13822" actId="20577"/>
          <ac:spMkLst>
            <pc:docMk/>
            <pc:sldMk cId="1613215945" sldId="497"/>
            <ac:spMk id="2" creationId="{738734F3-D388-A01C-54A2-531C57AA461D}"/>
          </ac:spMkLst>
        </pc:spChg>
      </pc:sldChg>
      <pc:sldChg chg="modSp add mod">
        <pc:chgData name="Ali, Syed Waqqas" userId="1b3a5f44-9498-4738-8c4e-8127257d744d" providerId="ADAL" clId="{EF425237-BAB7-4808-A7AB-3FAC019C79E4}" dt="2024-02-12T06:16:23.061" v="12091" actId="20577"/>
        <pc:sldMkLst>
          <pc:docMk/>
          <pc:sldMk cId="2404385009" sldId="498"/>
        </pc:sldMkLst>
        <pc:spChg chg="mod">
          <ac:chgData name="Ali, Syed Waqqas" userId="1b3a5f44-9498-4738-8c4e-8127257d744d" providerId="ADAL" clId="{EF425237-BAB7-4808-A7AB-3FAC019C79E4}" dt="2024-02-12T06:14:20.436" v="11817" actId="403"/>
          <ac:spMkLst>
            <pc:docMk/>
            <pc:sldMk cId="2404385009" sldId="498"/>
            <ac:spMk id="2" creationId="{6E731447-5E47-1ED3-B63C-E61A7B027CA8}"/>
          </ac:spMkLst>
        </pc:spChg>
        <pc:spChg chg="mod">
          <ac:chgData name="Ali, Syed Waqqas" userId="1b3a5f44-9498-4738-8c4e-8127257d744d" providerId="ADAL" clId="{EF425237-BAB7-4808-A7AB-3FAC019C79E4}" dt="2024-02-12T06:16:23.061" v="12091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0.940" v="14908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F425237-BAB7-4808-A7AB-3FAC019C79E4}" dt="2024-02-12T06:16:47.436" v="12129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F425237-BAB7-4808-A7AB-3FAC019C79E4}" dt="2024-02-14T16:41:10.940" v="14908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7.019" v="14912" actId="20577"/>
        <pc:sldMkLst>
          <pc:docMk/>
          <pc:sldMk cId="650735698" sldId="500"/>
        </pc:sldMkLst>
        <pc:spChg chg="mod">
          <ac:chgData name="Ali, Syed Waqqas" userId="1b3a5f44-9498-4738-8c4e-8127257d744d" providerId="ADAL" clId="{EF425237-BAB7-4808-A7AB-3FAC019C79E4}" dt="2024-02-14T16:41:17.019" v="14912" actId="20577"/>
          <ac:spMkLst>
            <pc:docMk/>
            <pc:sldMk cId="650735698" sldId="500"/>
            <ac:spMk id="2" creationId="{52427C55-2DE8-69E0-58C9-D7D86E63AE78}"/>
          </ac:spMkLst>
        </pc:spChg>
        <pc:spChg chg="mod">
          <ac:chgData name="Ali, Syed Waqqas" userId="1b3a5f44-9498-4738-8c4e-8127257d744d" providerId="ADAL" clId="{EF425237-BAB7-4808-A7AB-3FAC019C79E4}" dt="2024-02-12T06:20:14.629" v="12867" actId="20577"/>
          <ac:spMkLst>
            <pc:docMk/>
            <pc:sldMk cId="650735698" sldId="500"/>
            <ac:spMk id="3" creationId="{6A9FBE12-B13B-E44B-A1F0-EC89EB96ED9A}"/>
          </ac:spMkLst>
        </pc:spChg>
      </pc:sldChg>
      <pc:sldChg chg="modSp add mod">
        <pc:chgData name="Ali, Syed Waqqas" userId="1b3a5f44-9498-4738-8c4e-8127257d744d" providerId="ADAL" clId="{EF425237-BAB7-4808-A7AB-3FAC019C79E4}" dt="2024-02-14T17:17:33.034" v="16406" actId="20577"/>
        <pc:sldMkLst>
          <pc:docMk/>
          <pc:sldMk cId="2603927803" sldId="501"/>
        </pc:sldMkLst>
        <pc:spChg chg="mod">
          <ac:chgData name="Ali, Syed Waqqas" userId="1b3a5f44-9498-4738-8c4e-8127257d744d" providerId="ADAL" clId="{EF425237-BAB7-4808-A7AB-3FAC019C79E4}" dt="2024-02-12T06:46:34.702" v="13095" actId="403"/>
          <ac:spMkLst>
            <pc:docMk/>
            <pc:sldMk cId="2603927803" sldId="501"/>
            <ac:spMk id="2" creationId="{43551A67-881F-998D-5225-4530C41545A7}"/>
          </ac:spMkLst>
        </pc:spChg>
        <pc:spChg chg="mod">
          <ac:chgData name="Ali, Syed Waqqas" userId="1b3a5f44-9498-4738-8c4e-8127257d744d" providerId="ADAL" clId="{EF425237-BAB7-4808-A7AB-3FAC019C79E4}" dt="2024-02-14T17:17:33.034" v="16406" actId="20577"/>
          <ac:spMkLst>
            <pc:docMk/>
            <pc:sldMk cId="2603927803" sldId="501"/>
            <ac:spMk id="3" creationId="{5EF998E7-BD1A-01CC-0FEF-69D8B568BA43}"/>
          </ac:spMkLst>
        </pc:spChg>
      </pc:sldChg>
      <pc:sldChg chg="modSp add mod">
        <pc:chgData name="Ali, Syed Waqqas" userId="1b3a5f44-9498-4738-8c4e-8127257d744d" providerId="ADAL" clId="{EF425237-BAB7-4808-A7AB-3FAC019C79E4}" dt="2024-02-12T06:52:23.504" v="13818" actId="20577"/>
        <pc:sldMkLst>
          <pc:docMk/>
          <pc:sldMk cId="684489429" sldId="502"/>
        </pc:sldMkLst>
        <pc:spChg chg="mod">
          <ac:chgData name="Ali, Syed Waqqas" userId="1b3a5f44-9498-4738-8c4e-8127257d744d" providerId="ADAL" clId="{EF425237-BAB7-4808-A7AB-3FAC019C79E4}" dt="2024-02-12T06:49:06.564" v="13468" actId="20577"/>
          <ac:spMkLst>
            <pc:docMk/>
            <pc:sldMk cId="684489429" sldId="502"/>
            <ac:spMk id="2" creationId="{E2E1940B-EE94-E4C0-7C15-C0B341E81084}"/>
          </ac:spMkLst>
        </pc:spChg>
        <pc:spChg chg="mod">
          <ac:chgData name="Ali, Syed Waqqas" userId="1b3a5f44-9498-4738-8c4e-8127257d744d" providerId="ADAL" clId="{EF425237-BAB7-4808-A7AB-3FAC019C79E4}" dt="2024-02-12T06:52:23.504" v="13818" actId="20577"/>
          <ac:spMkLst>
            <pc:docMk/>
            <pc:sldMk cId="684489429" sldId="502"/>
            <ac:spMk id="3" creationId="{762625DC-5E7A-DE91-251B-A75722162EE4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42:16.448" v="15022" actId="207"/>
        <pc:sldMkLst>
          <pc:docMk/>
          <pc:sldMk cId="1682902312" sldId="503"/>
        </pc:sldMkLst>
        <pc:spChg chg="mod">
          <ac:chgData name="Ali, Syed Waqqas" userId="1b3a5f44-9498-4738-8c4e-8127257d744d" providerId="ADAL" clId="{EF425237-BAB7-4808-A7AB-3FAC019C79E4}" dt="2024-02-14T16:41:28.784" v="14915" actId="20577"/>
          <ac:spMkLst>
            <pc:docMk/>
            <pc:sldMk cId="1682902312" sldId="503"/>
            <ac:spMk id="2" creationId="{7AA9BDB6-9AA0-472C-BD3B-1EBC30709F78}"/>
          </ac:spMkLst>
        </pc:spChg>
        <pc:spChg chg="mod">
          <ac:chgData name="Ali, Syed Waqqas" userId="1b3a5f44-9498-4738-8c4e-8127257d744d" providerId="ADAL" clId="{EF425237-BAB7-4808-A7AB-3FAC019C79E4}" dt="2024-02-12T07:09:27.813" v="13847" actId="404"/>
          <ac:spMkLst>
            <pc:docMk/>
            <pc:sldMk cId="1682902312" sldId="503"/>
            <ac:spMk id="3" creationId="{BDE0FB0A-0529-AA84-F79B-325CDFA15C18}"/>
          </ac:spMkLst>
        </pc:spChg>
        <pc:spChg chg="add mod">
          <ac:chgData name="Ali, Syed Waqqas" userId="1b3a5f44-9498-4738-8c4e-8127257d744d" providerId="ADAL" clId="{EF425237-BAB7-4808-A7AB-3FAC019C79E4}" dt="2024-02-14T16:41:50.460" v="14918" actId="1076"/>
          <ac:spMkLst>
            <pc:docMk/>
            <pc:sldMk cId="1682902312" sldId="503"/>
            <ac:spMk id="9" creationId="{A865909E-F559-24BB-34F3-6DC55D98EE47}"/>
          </ac:spMkLst>
        </pc:spChg>
        <pc:spChg chg="add mod">
          <ac:chgData name="Ali, Syed Waqqas" userId="1b3a5f44-9498-4738-8c4e-8127257d744d" providerId="ADAL" clId="{EF425237-BAB7-4808-A7AB-3FAC019C79E4}" dt="2024-02-14T16:42:16.448" v="15022" actId="207"/>
          <ac:spMkLst>
            <pc:docMk/>
            <pc:sldMk cId="1682902312" sldId="503"/>
            <ac:spMk id="10" creationId="{C228ECF5-CEA7-4AD3-7C66-A65D62FFF889}"/>
          </ac:spMkLst>
        </pc:spChg>
      </pc:sldChg>
      <pc:sldChg chg="modSp add mod">
        <pc:chgData name="Ali, Syed Waqqas" userId="1b3a5f44-9498-4738-8c4e-8127257d744d" providerId="ADAL" clId="{EF425237-BAB7-4808-A7AB-3FAC019C79E4}" dt="2024-02-14T16:40:46.363" v="14899" actId="20577"/>
        <pc:sldMkLst>
          <pc:docMk/>
          <pc:sldMk cId="1548818676" sldId="504"/>
        </pc:sldMkLst>
        <pc:spChg chg="mod">
          <ac:chgData name="Ali, Syed Waqqas" userId="1b3a5f44-9498-4738-8c4e-8127257d744d" providerId="ADAL" clId="{EF425237-BAB7-4808-A7AB-3FAC019C79E4}" dt="2024-02-14T16:40:46.363" v="14899" actId="20577"/>
          <ac:spMkLst>
            <pc:docMk/>
            <pc:sldMk cId="1548818676" sldId="504"/>
            <ac:spMk id="2" creationId="{759F5079-FB18-D001-BB80-5986D72477F1}"/>
          </ac:spMkLst>
        </pc:spChg>
        <pc:spChg chg="mod">
          <ac:chgData name="Ali, Syed Waqqas" userId="1b3a5f44-9498-4738-8c4e-8127257d744d" providerId="ADAL" clId="{EF425237-BAB7-4808-A7AB-3FAC019C79E4}" dt="2024-02-12T07:15:11.063" v="13908" actId="20577"/>
          <ac:spMkLst>
            <pc:docMk/>
            <pc:sldMk cId="1548818676" sldId="504"/>
            <ac:spMk id="3" creationId="{846FF8F9-44BD-4468-B8BC-2985ECE22E3F}"/>
          </ac:spMkLst>
        </pc:spChg>
      </pc:sldChg>
      <pc:sldChg chg="modSp add mod">
        <pc:chgData name="Ali, Syed Waqqas" userId="1b3a5f44-9498-4738-8c4e-8127257d744d" providerId="ADAL" clId="{EF425237-BAB7-4808-A7AB-3FAC019C79E4}" dt="2024-02-14T16:47:09.385" v="15317" actId="14100"/>
        <pc:sldMkLst>
          <pc:docMk/>
          <pc:sldMk cId="2199396216" sldId="505"/>
        </pc:sldMkLst>
        <pc:spChg chg="mod">
          <ac:chgData name="Ali, Syed Waqqas" userId="1b3a5f44-9498-4738-8c4e-8127257d744d" providerId="ADAL" clId="{EF425237-BAB7-4808-A7AB-3FAC019C79E4}" dt="2024-02-14T16:40:49.135" v="14901" actId="20577"/>
          <ac:spMkLst>
            <pc:docMk/>
            <pc:sldMk cId="2199396216" sldId="505"/>
            <ac:spMk id="2" creationId="{2A0561C6-88F7-9084-B714-AC76B67EB85D}"/>
          </ac:spMkLst>
        </pc:spChg>
        <pc:spChg chg="mod">
          <ac:chgData name="Ali, Syed Waqqas" userId="1b3a5f44-9498-4738-8c4e-8127257d744d" providerId="ADAL" clId="{EF425237-BAB7-4808-A7AB-3FAC019C79E4}" dt="2024-02-14T16:47:09.385" v="15317" actId="14100"/>
          <ac:spMkLst>
            <pc:docMk/>
            <pc:sldMk cId="2199396216" sldId="505"/>
            <ac:spMk id="3" creationId="{F1D425E6-885F-ADBE-ACA5-E7FCE35023B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1:20.676" v="15764" actId="20577"/>
        <pc:sldMkLst>
          <pc:docMk/>
          <pc:sldMk cId="2235869558" sldId="506"/>
        </pc:sldMkLst>
        <pc:spChg chg="mod">
          <ac:chgData name="Ali, Syed Waqqas" userId="1b3a5f44-9498-4738-8c4e-8127257d744d" providerId="ADAL" clId="{EF425237-BAB7-4808-A7AB-3FAC019C79E4}" dt="2024-02-14T16:51:20.676" v="15764" actId="20577"/>
          <ac:spMkLst>
            <pc:docMk/>
            <pc:sldMk cId="2235869558" sldId="506"/>
            <ac:spMk id="2" creationId="{B77047BC-5CE6-90AB-EC30-842EA8966BFE}"/>
          </ac:spMkLst>
        </pc:spChg>
        <pc:spChg chg="add mod">
          <ac:chgData name="Ali, Syed Waqqas" userId="1b3a5f44-9498-4738-8c4e-8127257d744d" providerId="ADAL" clId="{EF425237-BAB7-4808-A7AB-3FAC019C79E4}" dt="2024-02-14T16:51:09.483" v="15748" actId="20577"/>
          <ac:spMkLst>
            <pc:docMk/>
            <pc:sldMk cId="2235869558" sldId="506"/>
            <ac:spMk id="3" creationId="{032380FD-3082-E113-0314-5CE4FFCC1C47}"/>
          </ac:spMkLst>
        </pc:spChg>
        <pc:spChg chg="del">
          <ac:chgData name="Ali, Syed Waqqas" userId="1b3a5f44-9498-4738-8c4e-8127257d744d" providerId="ADAL" clId="{EF425237-BAB7-4808-A7AB-3FAC019C79E4}" dt="2024-02-12T07:17:57.280" v="14028" actId="478"/>
          <ac:spMkLst>
            <pc:docMk/>
            <pc:sldMk cId="2235869558" sldId="506"/>
            <ac:spMk id="3" creationId="{8920F561-455F-032B-22F9-C71FCD03ACA7}"/>
          </ac:spMkLst>
        </pc:spChg>
        <pc:spChg chg="add mod">
          <ac:chgData name="Ali, Syed Waqqas" userId="1b3a5f44-9498-4738-8c4e-8127257d744d" providerId="ADAL" clId="{EF425237-BAB7-4808-A7AB-3FAC019C79E4}" dt="2024-02-12T07:18:50.724" v="14047" actId="1076"/>
          <ac:spMkLst>
            <pc:docMk/>
            <pc:sldMk cId="2235869558" sldId="506"/>
            <ac:spMk id="9" creationId="{0F8CCF7C-9D4C-73C0-2DA9-047DE5C55EC8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0" creationId="{B703B3E1-9AA3-3D3A-0F12-347375E98984}"/>
          </ac:spMkLst>
        </pc:spChg>
        <pc:spChg chg="add mod">
          <ac:chgData name="Ali, Syed Waqqas" userId="1b3a5f44-9498-4738-8c4e-8127257d744d" providerId="ADAL" clId="{EF425237-BAB7-4808-A7AB-3FAC019C79E4}" dt="2024-02-12T07:18:41.427" v="14042" actId="1076"/>
          <ac:spMkLst>
            <pc:docMk/>
            <pc:sldMk cId="2235869558" sldId="506"/>
            <ac:spMk id="11" creationId="{E370EAAE-2ED1-15AF-7051-C7432B9A7716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2" creationId="{E7385055-5BCD-08DA-A273-C3CAFD7C16F9}"/>
          </ac:spMkLst>
        </pc:spChg>
        <pc:spChg chg="add mod">
          <ac:chgData name="Ali, Syed Waqqas" userId="1b3a5f44-9498-4738-8c4e-8127257d744d" providerId="ADAL" clId="{EF425237-BAB7-4808-A7AB-3FAC019C79E4}" dt="2024-02-14T16:50:45.246" v="15740" actId="692"/>
          <ac:spMkLst>
            <pc:docMk/>
            <pc:sldMk cId="2235869558" sldId="506"/>
            <ac:spMk id="13" creationId="{99B5AF79-3F2C-EE7C-D305-784873D386E0}"/>
          </ac:spMkLst>
        </pc:spChg>
        <pc:spChg chg="add mod">
          <ac:chgData name="Ali, Syed Waqqas" userId="1b3a5f44-9498-4738-8c4e-8127257d744d" providerId="ADAL" clId="{EF425237-BAB7-4808-A7AB-3FAC019C79E4}" dt="2024-02-14T16:51:05.769" v="15747" actId="14100"/>
          <ac:spMkLst>
            <pc:docMk/>
            <pc:sldMk cId="2235869558" sldId="506"/>
            <ac:spMk id="16" creationId="{14ADC754-DE61-006A-D3BF-D0F31958A2BC}"/>
          </ac:spMkLst>
        </pc:spChg>
        <pc:spChg chg="add mod">
          <ac:chgData name="Ali, Syed Waqqas" userId="1b3a5f44-9498-4738-8c4e-8127257d744d" providerId="ADAL" clId="{EF425237-BAB7-4808-A7AB-3FAC019C79E4}" dt="2024-02-12T07:20:13.355" v="14115" actId="1076"/>
          <ac:spMkLst>
            <pc:docMk/>
            <pc:sldMk cId="2235869558" sldId="506"/>
            <ac:spMk id="19" creationId="{EB38EE7D-B885-10C5-9777-108784E712C9}"/>
          </ac:spMkLst>
        </pc:spChg>
        <pc:spChg chg="add mod">
          <ac:chgData name="Ali, Syed Waqqas" userId="1b3a5f44-9498-4738-8c4e-8127257d744d" providerId="ADAL" clId="{EF425237-BAB7-4808-A7AB-3FAC019C79E4}" dt="2024-02-12T07:20:16.232" v="14117" actId="1076"/>
          <ac:spMkLst>
            <pc:docMk/>
            <pc:sldMk cId="2235869558" sldId="506"/>
            <ac:spMk id="20" creationId="{FC250900-5381-0B11-CFB7-CEE9D0473F1A}"/>
          </ac:spMkLst>
        </pc:spChg>
        <pc:spChg chg="add del mod">
          <ac:chgData name="Ali, Syed Waqqas" userId="1b3a5f44-9498-4738-8c4e-8127257d744d" providerId="ADAL" clId="{EF425237-BAB7-4808-A7AB-3FAC019C79E4}" dt="2024-02-14T16:50:01.652" v="15715" actId="478"/>
          <ac:spMkLst>
            <pc:docMk/>
            <pc:sldMk cId="2235869558" sldId="506"/>
            <ac:spMk id="23" creationId="{3302A476-2B44-4AAB-B0A6-51E8F4B7A8BE}"/>
          </ac:spMkLst>
        </pc:spChg>
        <pc:cxnChg chg="add mod">
          <ac:chgData name="Ali, Syed Waqqas" userId="1b3a5f44-9498-4738-8c4e-8127257d744d" providerId="ADAL" clId="{EF425237-BAB7-4808-A7AB-3FAC019C79E4}" dt="2024-02-12T07:19:43.274" v="14084" actId="692"/>
          <ac:cxnSpMkLst>
            <pc:docMk/>
            <pc:sldMk cId="2235869558" sldId="506"/>
            <ac:cxnSpMk id="14" creationId="{852E19E4-4105-2923-ADC8-2A6138002ABD}"/>
          </ac:cxnSpMkLst>
        </pc:cxnChg>
        <pc:cxnChg chg="add mod">
          <ac:chgData name="Ali, Syed Waqqas" userId="1b3a5f44-9498-4738-8c4e-8127257d744d" providerId="ADAL" clId="{EF425237-BAB7-4808-A7AB-3FAC019C79E4}" dt="2024-02-12T07:19:57.516" v="14089" actId="14100"/>
          <ac:cxnSpMkLst>
            <pc:docMk/>
            <pc:sldMk cId="2235869558" sldId="506"/>
            <ac:cxnSpMk id="15" creationId="{BF67F813-96D4-B47B-0644-03A6BE7EEEE7}"/>
          </ac:cxnSpMkLst>
        </pc:cxnChg>
        <pc:cxnChg chg="add mod">
          <ac:chgData name="Ali, Syed Waqqas" userId="1b3a5f44-9498-4738-8c4e-8127257d744d" providerId="ADAL" clId="{EF425237-BAB7-4808-A7AB-3FAC019C79E4}" dt="2024-02-12T07:20:24.061" v="14120" actId="14100"/>
          <ac:cxnSpMkLst>
            <pc:docMk/>
            <pc:sldMk cId="2235869558" sldId="506"/>
            <ac:cxnSpMk id="21" creationId="{1E47DF9F-CF01-A461-C759-4BB8C9A3D501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7:46:19.451" v="14893" actId="1076"/>
        <pc:sldMkLst>
          <pc:docMk/>
          <pc:sldMk cId="76882946" sldId="507"/>
        </pc:sldMkLst>
        <pc:spChg chg="mod">
          <ac:chgData name="Ali, Syed Waqqas" userId="1b3a5f44-9498-4738-8c4e-8127257d744d" providerId="ADAL" clId="{EF425237-BAB7-4808-A7AB-3FAC019C79E4}" dt="2024-02-12T07:20:54.989" v="14181" actId="20577"/>
          <ac:spMkLst>
            <pc:docMk/>
            <pc:sldMk cId="76882946" sldId="507"/>
            <ac:spMk id="2" creationId="{4B7843AC-7B6D-0438-F47E-E50D870746AE}"/>
          </ac:spMkLst>
        </pc:spChg>
        <pc:spChg chg="mod">
          <ac:chgData name="Ali, Syed Waqqas" userId="1b3a5f44-9498-4738-8c4e-8127257d744d" providerId="ADAL" clId="{EF425237-BAB7-4808-A7AB-3FAC019C79E4}" dt="2024-02-12T07:37:28.167" v="14460" actId="1076"/>
          <ac:spMkLst>
            <pc:docMk/>
            <pc:sldMk cId="76882946" sldId="507"/>
            <ac:spMk id="9" creationId="{E7DC42DD-E7CD-7CE0-052E-5665886B1C8F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0" creationId="{B4E437D0-4C96-EF8D-0252-4BC8F74DF117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1" creationId="{22A294AB-728D-513D-7228-8E0160E82B59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2" creationId="{479E324F-3ED7-8AB6-C819-B5BBE731BA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3" creationId="{094D0BCE-86D0-D191-23E8-23B227FC5031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6" creationId="{A0B58FDA-57DE-30B6-14C4-F0171AA2D530}"/>
          </ac:spMkLst>
        </pc:spChg>
        <pc:spChg chg="mod">
          <ac:chgData name="Ali, Syed Waqqas" userId="1b3a5f44-9498-4738-8c4e-8127257d744d" providerId="ADAL" clId="{EF425237-BAB7-4808-A7AB-3FAC019C79E4}" dt="2024-02-12T07:37:29.941" v="14461" actId="1076"/>
          <ac:spMkLst>
            <pc:docMk/>
            <pc:sldMk cId="76882946" sldId="507"/>
            <ac:spMk id="19" creationId="{3241635E-CD47-382C-342D-8DDD6E493D08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20" creationId="{E6A1D3A6-82A8-28C9-E1A1-D1A36C73C12A}"/>
          </ac:spMkLst>
        </pc:spChg>
        <pc:spChg chg="del">
          <ac:chgData name="Ali, Syed Waqqas" userId="1b3a5f44-9498-4738-8c4e-8127257d744d" providerId="ADAL" clId="{EF425237-BAB7-4808-A7AB-3FAC019C79E4}" dt="2024-02-12T07:20:57.470" v="14182" actId="478"/>
          <ac:spMkLst>
            <pc:docMk/>
            <pc:sldMk cId="76882946" sldId="507"/>
            <ac:spMk id="23" creationId="{F1C449BA-DB30-F813-151F-3C1CAB8F3E12}"/>
          </ac:spMkLst>
        </pc:spChg>
        <pc:spChg chg="add mod">
          <ac:chgData name="Ali, Syed Waqqas" userId="1b3a5f44-9498-4738-8c4e-8127257d744d" providerId="ADAL" clId="{EF425237-BAB7-4808-A7AB-3FAC019C79E4}" dt="2024-02-12T07:37:53.895" v="14464" actId="1076"/>
          <ac:spMkLst>
            <pc:docMk/>
            <pc:sldMk cId="76882946" sldId="507"/>
            <ac:spMk id="26" creationId="{423C2F74-F7D0-09D5-E373-246CA20E1E64}"/>
          </ac:spMkLst>
        </pc:spChg>
        <pc:spChg chg="add del mod">
          <ac:chgData name="Ali, Syed Waqqas" userId="1b3a5f44-9498-4738-8c4e-8127257d744d" providerId="ADAL" clId="{EF425237-BAB7-4808-A7AB-3FAC019C79E4}" dt="2024-02-12T07:36:55.083" v="14451" actId="478"/>
          <ac:spMkLst>
            <pc:docMk/>
            <pc:sldMk cId="76882946" sldId="507"/>
            <ac:spMk id="28" creationId="{DA616FE8-E624-EF28-64EA-CF79E8A5F61B}"/>
          </ac:spMkLst>
        </pc:spChg>
        <pc:spChg chg="add mod ord">
          <ac:chgData name="Ali, Syed Waqqas" userId="1b3a5f44-9498-4738-8c4e-8127257d744d" providerId="ADAL" clId="{EF425237-BAB7-4808-A7AB-3FAC019C79E4}" dt="2024-02-12T07:38:07.969" v="14469" actId="167"/>
          <ac:spMkLst>
            <pc:docMk/>
            <pc:sldMk cId="76882946" sldId="507"/>
            <ac:spMk id="29" creationId="{65F33332-9618-50BC-4277-99939CA73451}"/>
          </ac:spMkLst>
        </pc:spChg>
        <pc:spChg chg="add mod">
          <ac:chgData name="Ali, Syed Waqqas" userId="1b3a5f44-9498-4738-8c4e-8127257d744d" providerId="ADAL" clId="{EF425237-BAB7-4808-A7AB-3FAC019C79E4}" dt="2024-02-12T07:46:19.451" v="14893" actId="1076"/>
          <ac:spMkLst>
            <pc:docMk/>
            <pc:sldMk cId="76882946" sldId="507"/>
            <ac:spMk id="30" creationId="{0CFBAF76-3F05-063D-3C0F-FA795E78359B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8" creationId="{57812C06-8584-07A7-A00F-8460FFD0F224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9" creationId="{98E6BC91-29C5-7891-85B6-B9048ECDA6AA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0" creationId="{1AC2FAF7-B181-60FE-17CB-7FE990968F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1" creationId="{3C5498C3-C232-1381-47DB-3EA028037D2C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2" creationId="{62B2888D-ED29-ADAD-11A2-D1E0B406F919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5" creationId="{C589F3ED-D9BB-6CB3-D2C1-8D1227A36D5E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0" creationId="{22D38DC9-6106-AB12-0882-8B06CE6B0D4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2" creationId="{C55F31A4-EF42-96F4-E6C9-08DDE5991D96}"/>
          </ac:spMkLst>
        </pc:spChg>
        <pc:spChg chg="add mod">
          <ac:chgData name="Ali, Syed Waqqas" userId="1b3a5f44-9498-4738-8c4e-8127257d744d" providerId="ADAL" clId="{EF425237-BAB7-4808-A7AB-3FAC019C79E4}" dt="2024-02-12T07:38:10.621" v="14470" actId="1076"/>
          <ac:spMkLst>
            <pc:docMk/>
            <pc:sldMk cId="76882946" sldId="507"/>
            <ac:spMk id="53" creationId="{B28EB76E-3D84-1CBB-3900-A58FE718E992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8" creationId="{DBE277C6-1E8A-F1C1-02E6-0B140E754D9D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61" creationId="{02111615-742C-D041-F731-2F7B689D149E}"/>
          </ac:spMkLst>
        </pc:spChg>
        <pc:spChg chg="add mod ord">
          <ac:chgData name="Ali, Syed Waqqas" userId="1b3a5f44-9498-4738-8c4e-8127257d744d" providerId="ADAL" clId="{EF425237-BAB7-4808-A7AB-3FAC019C79E4}" dt="2024-02-12T07:38:13.672" v="14471" actId="167"/>
          <ac:spMkLst>
            <pc:docMk/>
            <pc:sldMk cId="76882946" sldId="507"/>
            <ac:spMk id="62" creationId="{D5D9C349-C779-E89A-2F0A-4DCFC83AB3FA}"/>
          </ac:spMkLst>
        </pc:spChg>
        <pc:spChg chg="add mod">
          <ac:chgData name="Ali, Syed Waqqas" userId="1b3a5f44-9498-4738-8c4e-8127257d744d" providerId="ADAL" clId="{EF425237-BAB7-4808-A7AB-3FAC019C79E4}" dt="2024-02-12T07:37:10.099" v="14453" actId="1076"/>
          <ac:spMkLst>
            <pc:docMk/>
            <pc:sldMk cId="76882946" sldId="507"/>
            <ac:spMk id="63" creationId="{721696BC-DB51-207E-4230-BB09D3DF96C8}"/>
          </ac:spMkLst>
        </pc:spChg>
        <pc:cxnChg chg="mod">
          <ac:chgData name="Ali, Syed Waqqas" userId="1b3a5f44-9498-4738-8c4e-8127257d744d" providerId="ADAL" clId="{EF425237-BAB7-4808-A7AB-3FAC019C79E4}" dt="2024-02-12T07:37:28.167" v="14460" actId="1076"/>
          <ac:cxnSpMkLst>
            <pc:docMk/>
            <pc:sldMk cId="76882946" sldId="507"/>
            <ac:cxnSpMk id="14" creationId="{EEC6704C-FECD-31B5-C337-9F3AD411CF64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15" creationId="{F479061F-C796-22F9-51A6-ECBE856B79A3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21" creationId="{FC6174F8-8500-244F-6FEB-5E62BC99F72C}"/>
          </ac:cxnSpMkLst>
        </pc:cxnChg>
        <pc:cxnChg chg="add mod">
          <ac:chgData name="Ali, Syed Waqqas" userId="1b3a5f44-9498-4738-8c4e-8127257d744d" providerId="ADAL" clId="{EF425237-BAB7-4808-A7AB-3FAC019C79E4}" dt="2024-02-12T07:37:56.375" v="14465" actId="14100"/>
          <ac:cxnSpMkLst>
            <pc:docMk/>
            <pc:sldMk cId="76882946" sldId="507"/>
            <ac:cxnSpMk id="22" creationId="{DFAC0176-EB3C-3827-A887-D7800CF3979B}"/>
          </ac:cxnSpMkLst>
        </pc:cxnChg>
        <pc:cxnChg chg="add del mod">
          <ac:chgData name="Ali, Syed Waqqas" userId="1b3a5f44-9498-4738-8c4e-8127257d744d" providerId="ADAL" clId="{EF425237-BAB7-4808-A7AB-3FAC019C79E4}" dt="2024-02-12T07:34:20.008" v="14400" actId="478"/>
          <ac:cxnSpMkLst>
            <pc:docMk/>
            <pc:sldMk cId="76882946" sldId="507"/>
            <ac:cxnSpMk id="27" creationId="{FD652C01-6DEC-B665-EF1F-AE4D53D48B3D}"/>
          </ac:cxnSpMkLst>
        </pc:cxnChg>
        <pc:cxnChg chg="add mod">
          <ac:chgData name="Ali, Syed Waqqas" userId="1b3a5f44-9498-4738-8c4e-8127257d744d" providerId="ADAL" clId="{EF425237-BAB7-4808-A7AB-3FAC019C79E4}" dt="2024-02-12T07:37:53.895" v="14464" actId="1076"/>
          <ac:cxnSpMkLst>
            <pc:docMk/>
            <pc:sldMk cId="76882946" sldId="507"/>
            <ac:cxnSpMk id="31" creationId="{80991C92-48B8-F2C2-50B5-96AE54560568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35" creationId="{33AB6C6B-EE16-84F0-A0AA-2A20552871CF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3" creationId="{66F4AA2A-8319-C8FA-A348-7A059FA1B19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6" creationId="{601A48AB-B3F8-FE31-48F8-583C818A6831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1" creationId="{02F41016-06CB-E6C6-5EFB-C056D0D9DD13}"/>
          </ac:cxnSpMkLst>
        </pc:cxnChg>
        <pc:cxnChg chg="add del mod">
          <ac:chgData name="Ali, Syed Waqqas" userId="1b3a5f44-9498-4738-8c4e-8127257d744d" providerId="ADAL" clId="{EF425237-BAB7-4808-A7AB-3FAC019C79E4}" dt="2024-02-12T07:34:47.034" v="14408" actId="478"/>
          <ac:cxnSpMkLst>
            <pc:docMk/>
            <pc:sldMk cId="76882946" sldId="507"/>
            <ac:cxnSpMk id="55" creationId="{73CD79B6-69AB-F126-DAB3-8317BF665251}"/>
          </ac:cxnSpMkLst>
        </pc:cxnChg>
        <pc:cxnChg chg="add del mod">
          <ac:chgData name="Ali, Syed Waqqas" userId="1b3a5f44-9498-4738-8c4e-8127257d744d" providerId="ADAL" clId="{EF425237-BAB7-4808-A7AB-3FAC019C79E4}" dt="2024-02-12T07:35:04.851" v="14410" actId="478"/>
          <ac:cxnSpMkLst>
            <pc:docMk/>
            <pc:sldMk cId="76882946" sldId="507"/>
            <ac:cxnSpMk id="57" creationId="{2BE2A8D1-87F3-7D7A-F2E6-90ACF913C4A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9" creationId="{5100A2CE-04E8-655B-D0B7-BC6B438C6232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1:47.052" v="15788" actId="20577"/>
        <pc:sldMkLst>
          <pc:docMk/>
          <pc:sldMk cId="232806643" sldId="508"/>
        </pc:sldMkLst>
        <pc:spChg chg="mod">
          <ac:chgData name="Ali, Syed Waqqas" userId="1b3a5f44-9498-4738-8c4e-8127257d744d" providerId="ADAL" clId="{EF425237-BAB7-4808-A7AB-3FAC019C79E4}" dt="2024-02-14T16:51:47.052" v="15788" actId="20577"/>
          <ac:spMkLst>
            <pc:docMk/>
            <pc:sldMk cId="232806643" sldId="508"/>
            <ac:spMk id="2" creationId="{A7B20F4B-4F9A-C661-7513-9AB28C151DC4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0" creationId="{F86C4A87-7569-6C08-8BB1-544AF6E74CBD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2" creationId="{9AB19D33-0783-37B5-044A-C39B338A2560}"/>
          </ac:spMkLst>
        </pc:spChg>
        <pc:spChg chg="mod">
          <ac:chgData name="Ali, Syed Waqqas" userId="1b3a5f44-9498-4738-8c4e-8127257d744d" providerId="ADAL" clId="{EF425237-BAB7-4808-A7AB-3FAC019C79E4}" dt="2024-02-12T07:21:07.585" v="14207" actId="20577"/>
          <ac:spMkLst>
            <pc:docMk/>
            <pc:sldMk cId="232806643" sldId="508"/>
            <ac:spMk id="23" creationId="{696C7132-3331-7746-1DD1-14853B836338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3:31.546" v="15828" actId="20577"/>
        <pc:sldMkLst>
          <pc:docMk/>
          <pc:sldMk cId="1648575276" sldId="509"/>
        </pc:sldMkLst>
        <pc:spChg chg="mod">
          <ac:chgData name="Ali, Syed Waqqas" userId="1b3a5f44-9498-4738-8c4e-8127257d744d" providerId="ADAL" clId="{EF425237-BAB7-4808-A7AB-3FAC019C79E4}" dt="2024-02-14T16:52:09.222" v="15812" actId="20577"/>
          <ac:spMkLst>
            <pc:docMk/>
            <pc:sldMk cId="1648575276" sldId="509"/>
            <ac:spMk id="2" creationId="{97BDADFF-C8CF-693E-779B-3C37C6EC4D36}"/>
          </ac:spMkLst>
        </pc:spChg>
        <pc:spChg chg="add mod">
          <ac:chgData name="Ali, Syed Waqqas" userId="1b3a5f44-9498-4738-8c4e-8127257d744d" providerId="ADAL" clId="{EF425237-BAB7-4808-A7AB-3FAC019C79E4}" dt="2024-02-14T16:53:31.546" v="15828" actId="20577"/>
          <ac:spMkLst>
            <pc:docMk/>
            <pc:sldMk cId="1648575276" sldId="509"/>
            <ac:spMk id="3" creationId="{9B5B98A6-72B1-4132-7AA0-358DD156257B}"/>
          </ac:spMkLst>
        </pc:spChg>
        <pc:spChg chg="add del mod">
          <ac:chgData name="Ali, Syed Waqqas" userId="1b3a5f44-9498-4738-8c4e-8127257d744d" providerId="ADAL" clId="{EF425237-BAB7-4808-A7AB-3FAC019C79E4}" dt="2024-02-12T07:39:26.110" v="14543" actId="478"/>
          <ac:spMkLst>
            <pc:docMk/>
            <pc:sldMk cId="1648575276" sldId="509"/>
            <ac:spMk id="17" creationId="{53CA402B-08CB-A07A-C487-87C2751B5A59}"/>
          </ac:spMkLst>
        </pc:spChg>
        <pc:spChg chg="add mod">
          <ac:chgData name="Ali, Syed Waqqas" userId="1b3a5f44-9498-4738-8c4e-8127257d744d" providerId="ADAL" clId="{EF425237-BAB7-4808-A7AB-3FAC019C79E4}" dt="2024-02-12T07:46:25.296" v="14895"/>
          <ac:spMkLst>
            <pc:docMk/>
            <pc:sldMk cId="1648575276" sldId="509"/>
            <ac:spMk id="17" creationId="{7442CD74-61FF-DA1A-7427-D54EA34B22CD}"/>
          </ac:spMkLst>
        </pc:spChg>
        <pc:spChg chg="del">
          <ac:chgData name="Ali, Syed Waqqas" userId="1b3a5f44-9498-4738-8c4e-8127257d744d" providerId="ADAL" clId="{EF425237-BAB7-4808-A7AB-3FAC019C79E4}" dt="2024-02-12T07:46:24.368" v="14894" actId="478"/>
          <ac:spMkLst>
            <pc:docMk/>
            <pc:sldMk cId="1648575276" sldId="509"/>
            <ac:spMk id="30" creationId="{216504E3-1A76-A9EE-EC19-EF72751D18ED}"/>
          </ac:spMkLst>
        </pc:spChg>
      </pc:sldChg>
      <pc:sldChg chg="modSp add mod">
        <pc:chgData name="Ali, Syed Waqqas" userId="1b3a5f44-9498-4738-8c4e-8127257d744d" providerId="ADAL" clId="{EF425237-BAB7-4808-A7AB-3FAC019C79E4}" dt="2024-02-14T16:52:55.414" v="15820" actId="207"/>
        <pc:sldMkLst>
          <pc:docMk/>
          <pc:sldMk cId="194363833" sldId="510"/>
        </pc:sldMkLst>
        <pc:spChg chg="mod">
          <ac:chgData name="Ali, Syed Waqqas" userId="1b3a5f44-9498-4738-8c4e-8127257d744d" providerId="ADAL" clId="{EF425237-BAB7-4808-A7AB-3FAC019C79E4}" dt="2024-02-14T16:52:12.310" v="15814" actId="20577"/>
          <ac:spMkLst>
            <pc:docMk/>
            <pc:sldMk cId="194363833" sldId="510"/>
            <ac:spMk id="2" creationId="{9FD13E26-3E2A-CF3C-3687-8B926932E1C6}"/>
          </ac:spMkLst>
        </pc:spChg>
        <pc:spChg chg="mod">
          <ac:chgData name="Ali, Syed Waqqas" userId="1b3a5f44-9498-4738-8c4e-8127257d744d" providerId="ADAL" clId="{EF425237-BAB7-4808-A7AB-3FAC019C79E4}" dt="2024-02-14T16:52:55.414" v="15820" actId="207"/>
          <ac:spMkLst>
            <pc:docMk/>
            <pc:sldMk cId="194363833" sldId="510"/>
            <ac:spMk id="3" creationId="{F73639A2-3A85-1934-2303-D69FC1EB6BB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9" creationId="{F31875B0-B03F-4298-D303-8E587F080969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0" creationId="{18A3A1B5-86C3-C4D6-68EF-93D49286552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1" creationId="{2281BA60-7619-CB2C-318D-F3E1DEE8C18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2" creationId="{CA3D98B5-4FF5-A998-EC6A-67DF0148178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3" creationId="{DAF98015-6755-118A-69A3-3EB412E5E88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6" creationId="{29597170-390D-1A4D-32FF-D709CEF1609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9" creationId="{2521254E-7035-CD1D-CE83-EF3213BFF70E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0" creationId="{5FAA308B-27F8-5327-DB84-22508D487C8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6" creationId="{86C3F45E-1C1E-C7ED-9921-5EC95D4CADC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9" creationId="{ACDB5644-B30B-F47C-02CE-11D56B497F12}"/>
          </ac:spMkLst>
        </pc:spChg>
        <pc:spChg chg="mod">
          <ac:chgData name="Ali, Syed Waqqas" userId="1b3a5f44-9498-4738-8c4e-8127257d744d" providerId="ADAL" clId="{EF425237-BAB7-4808-A7AB-3FAC019C79E4}" dt="2024-02-12T07:46:30.441" v="14896" actId="1076"/>
          <ac:spMkLst>
            <pc:docMk/>
            <pc:sldMk cId="194363833" sldId="510"/>
            <ac:spMk id="30" creationId="{B06B26E5-CDDE-1269-33BD-0005A661C8E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8" creationId="{B0516BCF-5E04-E9A3-B6E8-A33913D61E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9" creationId="{475646B4-F343-BAB9-93EF-7F740DB53832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0" creationId="{DA558BF6-C762-4775-56EE-7340E74E27E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1" creationId="{AFF0CBDE-CB32-8339-08EC-710569B02F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2" creationId="{5735BCCD-AF2A-ADD9-43E9-CC80560972F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5" creationId="{D2F4BB7D-2EE0-166F-1BEE-DDCEB14EB0A8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0" creationId="{B50F0FEF-2AE2-0195-EBFE-E77447730D3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2" creationId="{92190F69-B430-19DF-2789-DBB6AF4E558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3" creationId="{CD77EEEE-6C67-B303-8A61-A591A281002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8" creationId="{878AC389-6415-2D80-C12D-E8E13FCCE8A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1" creationId="{9DF0A2F3-AA7B-ACAE-2732-F48AA277A04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2" creationId="{E58822B1-002E-01E6-0E18-747B6C763555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3" creationId="{31ACA3FE-23FE-1CA2-3EA4-AD2762BE4975}"/>
          </ac:spMkLst>
        </pc:sp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4" creationId="{D5273A5C-4CB3-321D-2EA6-74ABD31CE8E5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5" creationId="{DB5A4351-68C1-85AC-8CC5-BC0442BCF00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1" creationId="{8CE4E066-20DA-B251-4322-59CFA801A8F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2" creationId="{61BDA6AD-D948-BD48-6504-AC0200E270B1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1" creationId="{528422C7-B652-87A3-A603-F474D5F51AEE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5" creationId="{653EF20A-8BDB-28FF-4C6C-E91EF553BFD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3" creationId="{0C671091-4BC3-C680-43AB-DFABDCC60933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6" creationId="{7E7D25D4-739F-A656-FB69-FAB6AC116D34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1" creationId="{29892A93-E3B7-FB63-4C5B-F64B3BFE6CF9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9" creationId="{733BD63B-71DA-D0B6-8C6C-DE17C90FE596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2:48.235" v="15818" actId="207"/>
        <pc:sldMkLst>
          <pc:docMk/>
          <pc:sldMk cId="1465275690" sldId="511"/>
        </pc:sldMkLst>
        <pc:spChg chg="mod">
          <ac:chgData name="Ali, Syed Waqqas" userId="1b3a5f44-9498-4738-8c4e-8127257d744d" providerId="ADAL" clId="{EF425237-BAB7-4808-A7AB-3FAC019C79E4}" dt="2024-02-14T16:52:15.251" v="15816" actId="20577"/>
          <ac:spMkLst>
            <pc:docMk/>
            <pc:sldMk cId="1465275690" sldId="511"/>
            <ac:spMk id="2" creationId="{98CC7F09-D672-0849-1881-5D899AF87F88}"/>
          </ac:spMkLst>
        </pc:spChg>
        <pc:spChg chg="mod">
          <ac:chgData name="Ali, Syed Waqqas" userId="1b3a5f44-9498-4738-8c4e-8127257d744d" providerId="ADAL" clId="{EF425237-BAB7-4808-A7AB-3FAC019C79E4}" dt="2024-02-14T16:52:48.235" v="15818" actId="207"/>
          <ac:spMkLst>
            <pc:docMk/>
            <pc:sldMk cId="1465275690" sldId="511"/>
            <ac:spMk id="3" creationId="{44FB08E1-7415-A1AA-A24B-C4DA22E21B32}"/>
          </ac:spMkLst>
        </pc:spChg>
        <pc:spChg chg="mod">
          <ac:chgData name="Ali, Syed Waqqas" userId="1b3a5f44-9498-4738-8c4e-8127257d744d" providerId="ADAL" clId="{EF425237-BAB7-4808-A7AB-3FAC019C79E4}" dt="2024-02-12T07:46:35.563" v="14897" actId="1076"/>
          <ac:spMkLst>
            <pc:docMk/>
            <pc:sldMk cId="1465275690" sldId="511"/>
            <ac:spMk id="30" creationId="{3FC22C6F-D785-F5F0-9A95-0290FB45C530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47:18.857" v="15320" actId="1036"/>
        <pc:sldMkLst>
          <pc:docMk/>
          <pc:sldMk cId="3378384060" sldId="512"/>
        </pc:sldMkLst>
        <pc:spChg chg="mod">
          <ac:chgData name="Ali, Syed Waqqas" userId="1b3a5f44-9498-4738-8c4e-8127257d744d" providerId="ADAL" clId="{EF425237-BAB7-4808-A7AB-3FAC019C79E4}" dt="2024-02-14T16:47:01.036" v="15313" actId="20577"/>
          <ac:spMkLst>
            <pc:docMk/>
            <pc:sldMk cId="3378384060" sldId="512"/>
            <ac:spMk id="3" creationId="{B1B1F289-C9F5-D1FD-F22D-27F964CE66D8}"/>
          </ac:spMkLst>
        </pc:spChg>
        <pc:spChg chg="add mod">
          <ac:chgData name="Ali, Syed Waqqas" userId="1b3a5f44-9498-4738-8c4e-8127257d744d" providerId="ADAL" clId="{EF425237-BAB7-4808-A7AB-3FAC019C79E4}" dt="2024-02-14T16:43:58.472" v="15149" actId="1076"/>
          <ac:spMkLst>
            <pc:docMk/>
            <pc:sldMk cId="3378384060" sldId="512"/>
            <ac:spMk id="9" creationId="{DBEBEA02-B79A-988E-2236-8361422432F1}"/>
          </ac:spMkLst>
        </pc:spChg>
        <pc:spChg chg="add mod">
          <ac:chgData name="Ali, Syed Waqqas" userId="1b3a5f44-9498-4738-8c4e-8127257d744d" providerId="ADAL" clId="{EF425237-BAB7-4808-A7AB-3FAC019C79E4}" dt="2024-02-14T16:46:36.250" v="15214" actId="1036"/>
          <ac:spMkLst>
            <pc:docMk/>
            <pc:sldMk cId="3378384060" sldId="512"/>
            <ac:spMk id="10" creationId="{579F1B23-9078-9D82-5F11-F3FA200BF5F3}"/>
          </ac:spMkLst>
        </pc:spChg>
        <pc:spChg chg="add mod">
          <ac:chgData name="Ali, Syed Waqqas" userId="1b3a5f44-9498-4738-8c4e-8127257d744d" providerId="ADAL" clId="{EF425237-BAB7-4808-A7AB-3FAC019C79E4}" dt="2024-02-14T16:46:37.956" v="15224" actId="1036"/>
          <ac:spMkLst>
            <pc:docMk/>
            <pc:sldMk cId="3378384060" sldId="512"/>
            <ac:spMk id="11" creationId="{AE5154E9-CD76-C385-0B50-B9E34BD9E581}"/>
          </ac:spMkLst>
        </pc:spChg>
        <pc:spChg chg="add del mod">
          <ac:chgData name="Ali, Syed Waqqas" userId="1b3a5f44-9498-4738-8c4e-8127257d744d" providerId="ADAL" clId="{EF425237-BAB7-4808-A7AB-3FAC019C79E4}" dt="2024-02-14T16:44:47.106" v="15160" actId="478"/>
          <ac:spMkLst>
            <pc:docMk/>
            <pc:sldMk cId="3378384060" sldId="512"/>
            <ac:spMk id="12" creationId="{C0340312-E3C8-BDDB-B436-58080E9EFF7E}"/>
          </ac:spMkLst>
        </pc:spChg>
        <pc:spChg chg="add del mod">
          <ac:chgData name="Ali, Syed Waqqas" userId="1b3a5f44-9498-4738-8c4e-8127257d744d" providerId="ADAL" clId="{EF425237-BAB7-4808-A7AB-3FAC019C79E4}" dt="2024-02-14T16:45:22.203" v="15176" actId="478"/>
          <ac:spMkLst>
            <pc:docMk/>
            <pc:sldMk cId="3378384060" sldId="512"/>
            <ac:spMk id="13" creationId="{F56E4837-8C67-9600-4789-034A662DEF81}"/>
          </ac:spMkLst>
        </pc:spChg>
        <pc:spChg chg="add mod">
          <ac:chgData name="Ali, Syed Waqqas" userId="1b3a5f44-9498-4738-8c4e-8127257d744d" providerId="ADAL" clId="{EF425237-BAB7-4808-A7AB-3FAC019C79E4}" dt="2024-02-14T16:46:42.516" v="15254" actId="1035"/>
          <ac:spMkLst>
            <pc:docMk/>
            <pc:sldMk cId="3378384060" sldId="512"/>
            <ac:spMk id="14" creationId="{D8CEE0CD-493D-370A-EF39-A5761E5E1D6C}"/>
          </ac:spMkLst>
        </pc:spChg>
        <pc:spChg chg="add mod">
          <ac:chgData name="Ali, Syed Waqqas" userId="1b3a5f44-9498-4738-8c4e-8127257d744d" providerId="ADAL" clId="{EF425237-BAB7-4808-A7AB-3FAC019C79E4}" dt="2024-02-14T16:46:32.539" v="15202" actId="1036"/>
          <ac:spMkLst>
            <pc:docMk/>
            <pc:sldMk cId="3378384060" sldId="512"/>
            <ac:spMk id="15" creationId="{61A342E3-CA89-E1D0-381B-790B92AF14A8}"/>
          </ac:spMkLst>
        </pc:spChg>
        <pc:spChg chg="add mod">
          <ac:chgData name="Ali, Syed Waqqas" userId="1b3a5f44-9498-4738-8c4e-8127257d744d" providerId="ADAL" clId="{EF425237-BAB7-4808-A7AB-3FAC019C79E4}" dt="2024-02-14T16:46:49.241" v="15299" actId="1035"/>
          <ac:spMkLst>
            <pc:docMk/>
            <pc:sldMk cId="3378384060" sldId="512"/>
            <ac:spMk id="16" creationId="{4831835F-6FCF-6039-1510-D6D54289E5BF}"/>
          </ac:spMkLst>
        </pc:spChg>
        <pc:spChg chg="add mod">
          <ac:chgData name="Ali, Syed Waqqas" userId="1b3a5f44-9498-4738-8c4e-8127257d744d" providerId="ADAL" clId="{EF425237-BAB7-4808-A7AB-3FAC019C79E4}" dt="2024-02-14T16:46:47.041" v="15286" actId="1036"/>
          <ac:spMkLst>
            <pc:docMk/>
            <pc:sldMk cId="3378384060" sldId="512"/>
            <ac:spMk id="17" creationId="{06FA8694-D179-80A3-5844-FC0F06B9470C}"/>
          </ac:spMkLst>
        </pc:spChg>
        <pc:spChg chg="add mod">
          <ac:chgData name="Ali, Syed Waqqas" userId="1b3a5f44-9498-4738-8c4e-8127257d744d" providerId="ADAL" clId="{EF425237-BAB7-4808-A7AB-3FAC019C79E4}" dt="2024-02-14T16:45:34.080" v="15180" actId="207"/>
          <ac:spMkLst>
            <pc:docMk/>
            <pc:sldMk cId="3378384060" sldId="512"/>
            <ac:spMk id="18" creationId="{5251E79D-8B65-B492-5B0D-A517CCA913C9}"/>
          </ac:spMkLst>
        </pc:spChg>
        <pc:spChg chg="add mod">
          <ac:chgData name="Ali, Syed Waqqas" userId="1b3a5f44-9498-4738-8c4e-8127257d744d" providerId="ADAL" clId="{EF425237-BAB7-4808-A7AB-3FAC019C79E4}" dt="2024-02-14T16:46:51.421" v="15312" actId="1036"/>
          <ac:spMkLst>
            <pc:docMk/>
            <pc:sldMk cId="3378384060" sldId="512"/>
            <ac:spMk id="19" creationId="{F1DAA484-A274-0384-D004-DF64E7D64277}"/>
          </ac:spMkLst>
        </pc:spChg>
        <pc:spChg chg="add mod">
          <ac:chgData name="Ali, Syed Waqqas" userId="1b3a5f44-9498-4738-8c4e-8127257d744d" providerId="ADAL" clId="{EF425237-BAB7-4808-A7AB-3FAC019C79E4}" dt="2024-02-14T16:47:18.857" v="15320" actId="1036"/>
          <ac:spMkLst>
            <pc:docMk/>
            <pc:sldMk cId="3378384060" sldId="512"/>
            <ac:spMk id="20" creationId="{745933CC-6F0E-4D3E-8D3E-36E5D21A326B}"/>
          </ac:spMkLst>
        </pc:spChg>
        <pc:spChg chg="add mod">
          <ac:chgData name="Ali, Syed Waqqas" userId="1b3a5f44-9498-4738-8c4e-8127257d744d" providerId="ADAL" clId="{EF425237-BAB7-4808-A7AB-3FAC019C79E4}" dt="2024-02-14T16:46:44.155" v="15268" actId="1036"/>
          <ac:spMkLst>
            <pc:docMk/>
            <pc:sldMk cId="3378384060" sldId="512"/>
            <ac:spMk id="21" creationId="{9182E2DA-25B7-C35E-A36A-12E0CBD72D3B}"/>
          </ac:spMkLst>
        </pc:spChg>
      </pc:sldChg>
      <pc:sldChg chg="modSp add mod">
        <pc:chgData name="Ali, Syed Waqqas" userId="1b3a5f44-9498-4738-8c4e-8127257d744d" providerId="ADAL" clId="{EF425237-BAB7-4808-A7AB-3FAC019C79E4}" dt="2024-02-14T16:49:37.701" v="15697" actId="20577"/>
        <pc:sldMkLst>
          <pc:docMk/>
          <pc:sldMk cId="3468494689" sldId="513"/>
        </pc:sldMkLst>
        <pc:spChg chg="mod">
          <ac:chgData name="Ali, Syed Waqqas" userId="1b3a5f44-9498-4738-8c4e-8127257d744d" providerId="ADAL" clId="{EF425237-BAB7-4808-A7AB-3FAC019C79E4}" dt="2024-02-14T16:48:30.036" v="15346" actId="403"/>
          <ac:spMkLst>
            <pc:docMk/>
            <pc:sldMk cId="3468494689" sldId="513"/>
            <ac:spMk id="2" creationId="{3E044EF7-34AE-272B-F5F0-6EFA8F8BC53C}"/>
          </ac:spMkLst>
        </pc:spChg>
        <pc:spChg chg="mod">
          <ac:chgData name="Ali, Syed Waqqas" userId="1b3a5f44-9498-4738-8c4e-8127257d744d" providerId="ADAL" clId="{EF425237-BAB7-4808-A7AB-3FAC019C79E4}" dt="2024-02-14T16:49:37.701" v="15697" actId="20577"/>
          <ac:spMkLst>
            <pc:docMk/>
            <pc:sldMk cId="3468494689" sldId="513"/>
            <ac:spMk id="3" creationId="{AB49E036-2390-EA10-D039-9175DC97400F}"/>
          </ac:spMkLst>
        </pc:spChg>
      </pc:sldChg>
      <pc:sldChg chg="modSp add">
        <pc:chgData name="Ali, Syed Waqqas" userId="1b3a5f44-9498-4738-8c4e-8127257d744d" providerId="ADAL" clId="{EF425237-BAB7-4808-A7AB-3FAC019C79E4}" dt="2024-02-14T16:51:59.159" v="15810" actId="20577"/>
        <pc:sldMkLst>
          <pc:docMk/>
          <pc:sldMk cId="787039036" sldId="514"/>
        </pc:sldMkLst>
        <pc:spChg chg="mod">
          <ac:chgData name="Ali, Syed Waqqas" userId="1b3a5f44-9498-4738-8c4e-8127257d744d" providerId="ADAL" clId="{EF425237-BAB7-4808-A7AB-3FAC019C79E4}" dt="2024-02-14T16:51:59.159" v="15810" actId="20577"/>
          <ac:spMkLst>
            <pc:docMk/>
            <pc:sldMk cId="787039036" sldId="514"/>
            <ac:spMk id="2" creationId="{D3F247C1-20E7-F76E-13D4-75A7EF3A27B2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7:06:39.570" v="16240" actId="14100"/>
        <pc:sldMkLst>
          <pc:docMk/>
          <pc:sldMk cId="3770596395" sldId="515"/>
        </pc:sldMkLst>
        <pc:spChg chg="mod">
          <ac:chgData name="Ali, Syed Waqqas" userId="1b3a5f44-9498-4738-8c4e-8127257d744d" providerId="ADAL" clId="{EF425237-BAB7-4808-A7AB-3FAC019C79E4}" dt="2024-02-14T17:04:41.510" v="16131" actId="20577"/>
          <ac:spMkLst>
            <pc:docMk/>
            <pc:sldMk cId="3770596395" sldId="515"/>
            <ac:spMk id="2" creationId="{060FD1E7-A782-03C4-7AF6-764AC4E0BCC8}"/>
          </ac:spMkLst>
        </pc:spChg>
        <pc:spChg chg="del mod">
          <ac:chgData name="Ali, Syed Waqqas" userId="1b3a5f44-9498-4738-8c4e-8127257d744d" providerId="ADAL" clId="{EF425237-BAB7-4808-A7AB-3FAC019C79E4}" dt="2024-02-14T17:05:32.044" v="16137" actId="22"/>
          <ac:spMkLst>
            <pc:docMk/>
            <pc:sldMk cId="3770596395" sldId="515"/>
            <ac:spMk id="3" creationId="{CEE3C70A-565D-D30A-7C54-215C9EF68D75}"/>
          </ac:spMkLst>
        </pc:spChg>
        <pc:spChg chg="mod">
          <ac:chgData name="Ali, Syed Waqqas" userId="1b3a5f44-9498-4738-8c4e-8127257d744d" providerId="ADAL" clId="{EF425237-BAB7-4808-A7AB-3FAC019C79E4}" dt="2024-02-14T17:05:59.915" v="16232" actId="403"/>
          <ac:spMkLst>
            <pc:docMk/>
            <pc:sldMk cId="3770596395" sldId="515"/>
            <ac:spMk id="4" creationId="{E2743D3E-3026-C847-2CBD-296E0739C2BA}"/>
          </ac:spMkLst>
        </pc:spChg>
        <pc:picChg chg="add mod ord">
          <ac:chgData name="Ali, Syed Waqqas" userId="1b3a5f44-9498-4738-8c4e-8127257d744d" providerId="ADAL" clId="{EF425237-BAB7-4808-A7AB-3FAC019C79E4}" dt="2024-02-14T17:06:39.570" v="16240" actId="14100"/>
          <ac:picMkLst>
            <pc:docMk/>
            <pc:sldMk cId="3770596395" sldId="515"/>
            <ac:picMk id="11" creationId="{D7E215CC-2D03-C539-31CC-DEB3CCB72CAD}"/>
          </ac:picMkLst>
        </pc:picChg>
      </pc:sldChg>
      <pc:sldChg chg="addSp delSp modSp add mod">
        <pc:chgData name="Ali, Syed Waqqas" userId="1b3a5f44-9498-4738-8c4e-8127257d744d" providerId="ADAL" clId="{EF425237-BAB7-4808-A7AB-3FAC019C79E4}" dt="2024-02-14T17:07:25.873" v="16279" actId="20577"/>
        <pc:sldMkLst>
          <pc:docMk/>
          <pc:sldMk cId="4227432583" sldId="516"/>
        </pc:sldMkLst>
        <pc:spChg chg="mod">
          <ac:chgData name="Ali, Syed Waqqas" userId="1b3a5f44-9498-4738-8c4e-8127257d744d" providerId="ADAL" clId="{EF425237-BAB7-4808-A7AB-3FAC019C79E4}" dt="2024-02-14T17:07:25.873" v="16279" actId="20577"/>
          <ac:spMkLst>
            <pc:docMk/>
            <pc:sldMk cId="4227432583" sldId="516"/>
            <ac:spMk id="2" creationId="{C6EC6C45-E2A1-C6F8-001D-010D6E721BC3}"/>
          </ac:spMkLst>
        </pc:spChg>
        <pc:spChg chg="del">
          <ac:chgData name="Ali, Syed Waqqas" userId="1b3a5f44-9498-4738-8c4e-8127257d744d" providerId="ADAL" clId="{EF425237-BAB7-4808-A7AB-3FAC019C79E4}" dt="2024-02-14T17:06:07.107" v="16234" actId="478"/>
          <ac:spMkLst>
            <pc:docMk/>
            <pc:sldMk cId="4227432583" sldId="516"/>
            <ac:spMk id="4" creationId="{32F5BE11-247F-50DB-CD93-9E5551258FE5}"/>
          </ac:spMkLst>
        </pc:spChg>
        <pc:spChg chg="add del mod">
          <ac:chgData name="Ali, Syed Waqqas" userId="1b3a5f44-9498-4738-8c4e-8127257d744d" providerId="ADAL" clId="{EF425237-BAB7-4808-A7AB-3FAC019C79E4}" dt="2024-02-14T17:06:23.283" v="16235" actId="22"/>
          <ac:spMkLst>
            <pc:docMk/>
            <pc:sldMk cId="4227432583" sldId="516"/>
            <ac:spMk id="10" creationId="{AC63370F-9C53-19F9-08F5-505298622131}"/>
          </ac:spMkLst>
        </pc:spChg>
        <pc:picChg chg="mod">
          <ac:chgData name="Ali, Syed Waqqas" userId="1b3a5f44-9498-4738-8c4e-8127257d744d" providerId="ADAL" clId="{EF425237-BAB7-4808-A7AB-3FAC019C79E4}" dt="2024-02-14T17:06:36.462" v="16239" actId="14100"/>
          <ac:picMkLst>
            <pc:docMk/>
            <pc:sldMk cId="4227432583" sldId="516"/>
            <ac:picMk id="11" creationId="{B4115864-0697-AEAB-4ADF-E7F0026B1533}"/>
          </ac:picMkLst>
        </pc:picChg>
        <pc:picChg chg="add mod ord">
          <ac:chgData name="Ali, Syed Waqqas" userId="1b3a5f44-9498-4738-8c4e-8127257d744d" providerId="ADAL" clId="{EF425237-BAB7-4808-A7AB-3FAC019C79E4}" dt="2024-02-14T17:06:33.300" v="16238" actId="1076"/>
          <ac:picMkLst>
            <pc:docMk/>
            <pc:sldMk cId="4227432583" sldId="516"/>
            <ac:picMk id="13" creationId="{707459C9-C9FA-D460-3BC8-E258DBB461FE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07:14.989" v="16275" actId="207"/>
        <pc:sldMkLst>
          <pc:docMk/>
          <pc:sldMk cId="1243059330" sldId="517"/>
        </pc:sldMkLst>
        <pc:spChg chg="add mod">
          <ac:chgData name="Ali, Syed Waqqas" userId="1b3a5f44-9498-4738-8c4e-8127257d744d" providerId="ADAL" clId="{EF425237-BAB7-4808-A7AB-3FAC019C79E4}" dt="2024-02-14T17:07:14.989" v="16275" actId="207"/>
          <ac:spMkLst>
            <pc:docMk/>
            <pc:sldMk cId="1243059330" sldId="517"/>
            <ac:spMk id="3" creationId="{8ED49A03-D25B-7A82-BA5C-006B118B40FF}"/>
          </ac:spMkLst>
        </pc:spChg>
      </pc:sld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09 – Type Checking Theory and</a:t>
            </a:r>
            <a:br>
              <a:rPr lang="en-US" sz="3600" dirty="0"/>
            </a:br>
            <a:r>
              <a:rPr lang="en-US" sz="3600" dirty="0"/>
              <a:t>Contextual Analysis in PA3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3CFA-C624-B4EB-9BFE-58C152A6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5FE4BC-D45E-3E0B-AD21-E91975D1AE2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F247C1-20E7-F76E-13D4-75A7EF3A27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, Good enough for DFA?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F247C1-20E7-F76E-13D4-75A7EF3A2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F2EB8-71AC-2D01-05A3-71335C10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DD748C-C658-083B-0D77-A145748E65E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BBF1210-54CC-9D87-2820-20C25F96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5D2C7-3A74-B790-F932-0BD3A08862D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22D3E8-FBA5-8B0D-7A01-0997C3962EE9}"/>
              </a:ext>
            </a:extLst>
          </p:cNvPr>
          <p:cNvSpPr/>
          <p:nvPr/>
        </p:nvSpPr>
        <p:spPr>
          <a:xfrm>
            <a:off x="1385892" y="27466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DF8476-8057-CC54-F442-0E297D438E3A}"/>
              </a:ext>
            </a:extLst>
          </p:cNvPr>
          <p:cNvSpPr/>
          <p:nvPr/>
        </p:nvSpPr>
        <p:spPr>
          <a:xfrm>
            <a:off x="2933860" y="1947931"/>
            <a:ext cx="642004" cy="6420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547831-F96F-E919-F31F-D0CE8D7C33EB}"/>
              </a:ext>
            </a:extLst>
          </p:cNvPr>
          <p:cNvSpPr/>
          <p:nvPr/>
        </p:nvSpPr>
        <p:spPr>
          <a:xfrm>
            <a:off x="2912282" y="3673942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C6A104-12C0-784D-F7B7-1A123731ADC7}"/>
              </a:ext>
            </a:extLst>
          </p:cNvPr>
          <p:cNvSpPr/>
          <p:nvPr/>
        </p:nvSpPr>
        <p:spPr>
          <a:xfrm>
            <a:off x="4261824" y="3673942"/>
            <a:ext cx="642004" cy="6420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B07625-2D7C-0C19-5033-CF2BCD510BC5}"/>
              </a:ext>
            </a:extLst>
          </p:cNvPr>
          <p:cNvCxnSpPr>
            <a:stCxn id="9" idx="7"/>
          </p:cNvCxnSpPr>
          <p:nvPr/>
        </p:nvCxnSpPr>
        <p:spPr>
          <a:xfrm flipV="1">
            <a:off x="1933877" y="2394544"/>
            <a:ext cx="978405" cy="44616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CBCC2-5D6A-09D7-F536-E4895264EFF3}"/>
              </a:ext>
            </a:extLst>
          </p:cNvPr>
          <p:cNvCxnSpPr>
            <a:cxnSpLocks/>
          </p:cNvCxnSpPr>
          <p:nvPr/>
        </p:nvCxnSpPr>
        <p:spPr>
          <a:xfrm>
            <a:off x="1933876" y="3283984"/>
            <a:ext cx="978406" cy="6127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2B0E36-A09C-A9DF-6883-3FC3822C7B35}"/>
                  </a:ext>
                </a:extLst>
              </p:cNvPr>
              <p:cNvSpPr txBox="1"/>
              <p:nvPr/>
            </p:nvSpPr>
            <p:spPr>
              <a:xfrm>
                <a:off x="2063258" y="2097539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38EE7D-B885-10C5-9777-108784E71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58" y="2097539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5D15B2-7C02-91B0-D977-C7EC9F598E48}"/>
                  </a:ext>
                </a:extLst>
              </p:cNvPr>
              <p:cNvSpPr txBox="1"/>
              <p:nvPr/>
            </p:nvSpPr>
            <p:spPr>
              <a:xfrm>
                <a:off x="2027896" y="3418798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250900-5381-0B11-CFB7-CEE9D0473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96" y="3418798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18EED0-71C1-721F-F9A9-55E1B098F08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554286" y="3994944"/>
            <a:ext cx="707538" cy="637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515FCA-B4DE-B56A-89A0-848941336EB8}"/>
              </a:ext>
            </a:extLst>
          </p:cNvPr>
          <p:cNvSpPr txBox="1"/>
          <p:nvPr/>
        </p:nvSpPr>
        <p:spPr>
          <a:xfrm>
            <a:off x="6466583" y="2880677"/>
            <a:ext cx="272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 problems?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C677E-5D37-3F9C-6B2A-E73CCB82F2FB}"/>
              </a:ext>
            </a:extLst>
          </p:cNvPr>
          <p:cNvSpPr txBox="1"/>
          <p:nvPr/>
        </p:nvSpPr>
        <p:spPr>
          <a:xfrm>
            <a:off x="4986441" y="2128317"/>
            <a:ext cx="169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7870390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3F220-17EE-2A80-D262-71EACF237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21ADE2-F074-A101-7947-485A4F1A7A9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51A67-881F-998D-5225-4530C415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98E7-BD1A-01CC-0FEF-69D8B568B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Implement a </a:t>
            </a:r>
            <a:r>
              <a:rPr lang="en-US" sz="3200" dirty="0" err="1">
                <a:ea typeface="MS Mincho" panose="02020609040205080304" pitchFamily="49" charset="-128"/>
              </a:rPr>
              <a:t>TypeChecking</a:t>
            </a:r>
            <a:r>
              <a:rPr lang="en-US" sz="3200" dirty="0">
                <a:ea typeface="MS Mincho" panose="02020609040205080304" pitchFamily="49" charset="-128"/>
              </a:rPr>
              <a:t> Visitor that uses a </a:t>
            </a:r>
            <a:r>
              <a:rPr lang="en-US" sz="3200" dirty="0" err="1">
                <a:solidFill>
                  <a:srgbClr val="C00000"/>
                </a:solidFill>
                <a:ea typeface="MS Mincho" panose="02020609040205080304" pitchFamily="49" charset="-128"/>
              </a:rPr>
              <a:t>TypeDenoter</a:t>
            </a:r>
            <a:r>
              <a:rPr lang="en-US" sz="3200" dirty="0">
                <a:ea typeface="MS Mincho" panose="02020609040205080304" pitchFamily="49" charset="-128"/>
              </a:rPr>
              <a:t> return type.</a:t>
            </a:r>
          </a:p>
          <a:p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Visiting a node synthesizes a </a:t>
            </a:r>
            <a:r>
              <a:rPr lang="en-US" sz="3200" dirty="0" err="1">
                <a:solidFill>
                  <a:srgbClr val="C00000"/>
                </a:solidFill>
                <a:ea typeface="MS Mincho" panose="02020609040205080304" pitchFamily="49" charset="-128"/>
              </a:rPr>
              <a:t>TypeDenoter</a:t>
            </a:r>
            <a:r>
              <a:rPr lang="en-US" sz="3200" dirty="0">
                <a:ea typeface="MS Mincho" panose="02020609040205080304" pitchFamily="49" charset="-128"/>
              </a:rPr>
              <a:t> for that type.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Create a method, input is the two </a:t>
            </a:r>
            <a:r>
              <a:rPr lang="en-US" sz="3200" dirty="0" err="1">
                <a:solidFill>
                  <a:srgbClr val="C00000"/>
                </a:solidFill>
                <a:ea typeface="MS Mincho" panose="02020609040205080304" pitchFamily="49" charset="-128"/>
              </a:rPr>
              <a:t>TypeDenoter</a:t>
            </a:r>
            <a:r>
              <a:rPr lang="en-US" sz="3200" dirty="0" err="1">
                <a:ea typeface="MS Mincho" panose="02020609040205080304" pitchFamily="49" charset="-128"/>
              </a:rPr>
              <a:t>s</a:t>
            </a:r>
            <a:r>
              <a:rPr lang="en-US" sz="3200" dirty="0">
                <a:ea typeface="MS Mincho" panose="02020609040205080304" pitchFamily="49" charset="-128"/>
              </a:rPr>
              <a:t>, (or one for Unary), and output is the resultant </a:t>
            </a:r>
            <a:r>
              <a:rPr lang="en-US" sz="3200" dirty="0" err="1">
                <a:solidFill>
                  <a:srgbClr val="C00000"/>
                </a:solidFill>
                <a:ea typeface="MS Mincho" panose="02020609040205080304" pitchFamily="49" charset="-128"/>
              </a:rPr>
              <a:t>TypeDenoter</a:t>
            </a:r>
            <a:r>
              <a:rPr lang="en-US" sz="3200" dirty="0">
                <a:ea typeface="MS Mincho" panose="02020609040205080304" pitchFamily="49" charset="-128"/>
              </a:rPr>
              <a:t>.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Or create a table, but that would have a lot of null entries.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9D391-C790-647C-32A0-A5DF1219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DB8F77-E75D-D91D-5E9C-FFBB4C34AFA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5B4B94-D401-5164-53D6-2634752B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4922E-1CEA-019F-2E09-7605C7FAE9C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03927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21B7-3D0B-7C59-383D-B6F3200A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0D291-B068-8F34-5E40-C08F7D3C830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1940B-EE94-E4C0-7C15-C0B341E8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Strategy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25DC-5E7A-DE91-251B-A7572216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Ensure index expressions are integers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Ensure condition expressions in if/while are </a:t>
            </a:r>
            <a:r>
              <a:rPr lang="en-US" sz="3200" dirty="0" err="1">
                <a:ea typeface="MS Mincho" panose="02020609040205080304" pitchFamily="49" charset="-128"/>
              </a:rPr>
              <a:t>boolean</a:t>
            </a:r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Ensure operands are compatible, and return the appropriate type when visiting that </a:t>
            </a:r>
            <a:r>
              <a:rPr lang="en-US" sz="3200" dirty="0" err="1">
                <a:ea typeface="MS Mincho" panose="02020609040205080304" pitchFamily="49" charset="-128"/>
              </a:rPr>
              <a:t>BinExpr</a:t>
            </a:r>
            <a:r>
              <a:rPr lang="en-US" sz="3200" dirty="0">
                <a:ea typeface="MS Mincho" panose="02020609040205080304" pitchFamily="49" charset="-128"/>
              </a:rPr>
              <a:t>/</a:t>
            </a:r>
            <a:r>
              <a:rPr lang="en-US" sz="3200" dirty="0" err="1">
                <a:ea typeface="MS Mincho" panose="02020609040205080304" pitchFamily="49" charset="-128"/>
              </a:rPr>
              <a:t>UnaryExpr</a:t>
            </a:r>
            <a:endParaRPr lang="en-US" sz="3200" dirty="0">
              <a:ea typeface="MS Mincho" panose="02020609040205080304" pitchFamily="49" charset="-128"/>
            </a:endParaRPr>
          </a:p>
          <a:p>
            <a:endParaRPr lang="en-US" sz="3200" dirty="0">
              <a:ea typeface="MS Mincho" panose="02020609040205080304" pitchFamily="49" charset="-128"/>
            </a:endParaRPr>
          </a:p>
          <a:p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F2C20-0EEC-80DD-8C6B-2200DE49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787ABD-AFC0-A081-20FE-0D9A35341D9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23F86A4-97FD-5E04-69CA-AF176B6C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166F2-A642-DFB7-CAB5-3F1D611DBAB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844894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FA21-C7BC-C30A-E28F-6EC639A9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8B1079-98E4-B0D0-75B6-3AF9722B53C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929D-F1B8-136C-69DD-FDA3E7EB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Contextual 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9947E-F193-D084-3CB5-C86F64A1A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CE75E-A058-30E0-475B-77B48BB6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6A3583-1A8A-07FC-B841-140C1FC94EA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79B776-75EB-49C6-87BE-D4B732D72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EE86C-E9F2-B509-92E4-6C2F44EDE67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596968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8D7B-3B24-BFE8-F7D5-0786A5B2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314562-4DB8-D944-12E1-32DC53D5241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73F08-D4C6-DC2E-664E-218A007E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Contextual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8AC8-752A-BF76-BABC-9B531A548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There are contextual parts of Java (and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) that do not quite fit Identification or Type Checking.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We can easily implement these as a part of either.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9DD9-1E04-C219-42AA-16A163CB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F07C1-FFAA-24E0-4C67-726B34B27EB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9B79AD-D362-11B2-E0A4-C5D3AA46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E05CA3-3322-CCCF-3371-75CD13E8598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042955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90955-D026-88D2-BC13-FF53FF1F6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6CD9D4-19B2-9E30-CE1A-32E7F3D5851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90A92-4B45-F5BD-84AF-0E8739E1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Contextual Analysis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2FA7-2A68-0304-05C6-180EA06F2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an identifier is being declared,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then it cannot be used in the expression.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Even if the expression can be evaluated first!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C2305-801C-CC77-DD25-814B5958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070574-2731-ACC9-C590-80677583F06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6B01A4D-C568-A6DA-7B62-521AEBF7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F424C-6556-2E47-A635-58C1F01E790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FB11A-4160-5C92-75DE-0C6AA845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28" y="3790813"/>
            <a:ext cx="3772426" cy="1933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81622D-7C9E-6429-37FA-FCACB838F4B3}"/>
              </a:ext>
            </a:extLst>
          </p:cNvPr>
          <p:cNvSpPr txBox="1"/>
          <p:nvPr/>
        </p:nvSpPr>
        <p:spPr>
          <a:xfrm>
            <a:off x="7168428" y="4608792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Not allowed!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F57C3D-6258-4BBC-1064-D7CF5E427F7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295545" y="4901180"/>
            <a:ext cx="872883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096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FC61-3ED4-5D51-66AB-693293F0F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CE4153-29BC-24C4-C1D5-4F6330F46D4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63E46-D296-E7DE-B0FB-A9ABE31E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Contextual Analysis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01E0-CE2D-FA9E-1445-C5DC4D71B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You cannot have a variable declaration only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in a scope to itself.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 </a:t>
            </a:r>
            <a:r>
              <a:rPr lang="en-US" sz="3600" dirty="0" err="1">
                <a:ea typeface="MS Mincho" panose="02020609040205080304" pitchFamily="49" charset="-128"/>
              </a:rPr>
              <a:t>BlockStmt</a:t>
            </a:r>
            <a:r>
              <a:rPr lang="en-US" sz="3600" dirty="0">
                <a:ea typeface="MS Mincho" panose="02020609040205080304" pitchFamily="49" charset="-128"/>
              </a:rPr>
              <a:t> (new scope) is necessary for </a:t>
            </a:r>
            <a:r>
              <a:rPr lang="en-US" sz="3600" dirty="0" err="1">
                <a:ea typeface="MS Mincho" panose="02020609040205080304" pitchFamily="49" charset="-128"/>
              </a:rPr>
              <a:t>VarDeclStmt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3DDAC-51C7-951E-CAC6-83F4157C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E6D7F8-5458-AD37-7D7C-AE84D21A2E3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91997C9-B508-CBBC-B9E1-D2405E7C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BD89C5-5E97-7BA3-5712-3CF235AD9C0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5A66F-4EDA-C768-E8CC-D45389D7E761}"/>
              </a:ext>
            </a:extLst>
          </p:cNvPr>
          <p:cNvSpPr txBox="1"/>
          <p:nvPr/>
        </p:nvSpPr>
        <p:spPr>
          <a:xfrm>
            <a:off x="7168428" y="4878506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Not allowed!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8E0A5E-3CB8-2B96-472A-4605F8917E5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295545" y="5170894"/>
            <a:ext cx="872883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95C765C-96B9-32E3-DAF0-319646DC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45" y="3698714"/>
            <a:ext cx="3762900" cy="22005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98308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997DF-BBDD-4515-4ADF-38FFB08CA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8FD36C-E410-16E8-46C3-125795C5E17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31447-5E47-1ED3-B63C-E61A7B02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Enjoy your weekend!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FDF4-DA15-4B62-8E52-52133B7A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PA3 released, but not due for over a month.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PA2 due in less than a week!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WA2 due Monday night!!!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Midterm on Thursday 2024-02-22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5EB7F-0B5E-945B-8ED1-0BA31406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B9847E-37B0-BCF8-3103-ECD3F150DBA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D79CC3-F96D-1ED5-2082-BEE6E8DE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C6C557-5B8F-D2E3-0EE5-2E585ED5A6E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043850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F0BD5-C6FC-0EFA-A593-32531AB4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1659FC-3FF8-DCAA-6B75-EF553F4FD7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B20F4B-4F9A-C661-7513-9AB28C151D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- Cannot use NFA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B20F4B-4F9A-C661-7513-9AB28C151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451E7-D244-4DBE-030E-7FC4EB6F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693CFB-167E-C96E-B420-9D9E685D18A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FE0F6C-DE1F-8666-9299-5A0833A7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B8B48-1246-80FB-D1D2-4CEADC14AF9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2FBB5E-4731-A41E-9250-317E8FBE0B68}"/>
              </a:ext>
            </a:extLst>
          </p:cNvPr>
          <p:cNvSpPr/>
          <p:nvPr/>
        </p:nvSpPr>
        <p:spPr>
          <a:xfrm>
            <a:off x="1385892" y="27466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6C4A87-7569-6C08-8BB1-544AF6E74CBD}"/>
              </a:ext>
            </a:extLst>
          </p:cNvPr>
          <p:cNvSpPr/>
          <p:nvPr/>
        </p:nvSpPr>
        <p:spPr>
          <a:xfrm>
            <a:off x="2933860" y="1947931"/>
            <a:ext cx="642004" cy="6420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E49F5A-CCD6-FAD8-A7B8-4C697EB6DD49}"/>
              </a:ext>
            </a:extLst>
          </p:cNvPr>
          <p:cNvSpPr/>
          <p:nvPr/>
        </p:nvSpPr>
        <p:spPr>
          <a:xfrm>
            <a:off x="2912282" y="3673942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B19D33-0783-37B5-044A-C39B338A2560}"/>
              </a:ext>
            </a:extLst>
          </p:cNvPr>
          <p:cNvSpPr/>
          <p:nvPr/>
        </p:nvSpPr>
        <p:spPr>
          <a:xfrm>
            <a:off x="4261824" y="3673942"/>
            <a:ext cx="642004" cy="6420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EF5366-02E9-555C-FD17-6E07CD04A79A}"/>
              </a:ext>
            </a:extLst>
          </p:cNvPr>
          <p:cNvCxnSpPr>
            <a:stCxn id="9" idx="7"/>
          </p:cNvCxnSpPr>
          <p:nvPr/>
        </p:nvCxnSpPr>
        <p:spPr>
          <a:xfrm flipV="1">
            <a:off x="1933877" y="2394544"/>
            <a:ext cx="978405" cy="44616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393ED5-0353-BAAE-AFF9-630F12E003EA}"/>
              </a:ext>
            </a:extLst>
          </p:cNvPr>
          <p:cNvCxnSpPr>
            <a:cxnSpLocks/>
          </p:cNvCxnSpPr>
          <p:nvPr/>
        </p:nvCxnSpPr>
        <p:spPr>
          <a:xfrm>
            <a:off x="1933876" y="3283984"/>
            <a:ext cx="978406" cy="6127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4E930-E5CA-018E-486E-A0F1FB24E8E5}"/>
                  </a:ext>
                </a:extLst>
              </p:cNvPr>
              <p:cNvSpPr txBox="1"/>
              <p:nvPr/>
            </p:nvSpPr>
            <p:spPr>
              <a:xfrm>
                <a:off x="2063258" y="2097539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4E930-E5CA-018E-486E-A0F1FB24E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58" y="2097539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4A17BD-ACCE-D044-CFAD-66A16BBF7D4B}"/>
                  </a:ext>
                </a:extLst>
              </p:cNvPr>
              <p:cNvSpPr txBox="1"/>
              <p:nvPr/>
            </p:nvSpPr>
            <p:spPr>
              <a:xfrm>
                <a:off x="2027896" y="3418798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4A17BD-ACCE-D044-CFAD-66A16BBF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96" y="3418798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F19407-3B8F-5353-5C42-82683BCC0C3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554286" y="3994944"/>
            <a:ext cx="707538" cy="637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6C7132-3331-7746-1DD1-14853B836338}"/>
              </a:ext>
            </a:extLst>
          </p:cNvPr>
          <p:cNvSpPr txBox="1"/>
          <p:nvPr/>
        </p:nvSpPr>
        <p:spPr>
          <a:xfrm>
            <a:off x="6045565" y="2389926"/>
            <a:ext cx="4373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Non-deterministic,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therefore not scannable.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(And whitespace issues)</a:t>
            </a:r>
          </a:p>
        </p:txBody>
      </p:sp>
    </p:spTree>
    <p:extLst>
      <p:ext uri="{BB962C8B-B14F-4D97-AF65-F5344CB8AC3E}">
        <p14:creationId xmlns:p14="http://schemas.microsoft.com/office/powerpoint/2010/main" val="2328066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61D3-2ED0-C22E-7BB1-55D31176C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D5D9C349-C779-E89A-2F0A-4DCFC83AB3FA}"/>
              </a:ext>
            </a:extLst>
          </p:cNvPr>
          <p:cNvSpPr/>
          <p:nvPr/>
        </p:nvSpPr>
        <p:spPr>
          <a:xfrm>
            <a:off x="5750383" y="1920815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65F33332-9618-50BC-4277-99939CA73451}"/>
              </a:ext>
            </a:extLst>
          </p:cNvPr>
          <p:cNvSpPr/>
          <p:nvPr/>
        </p:nvSpPr>
        <p:spPr>
          <a:xfrm rot="6683373">
            <a:off x="6078422" y="3960012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01443-7746-727E-D5D8-7F7BB4D494C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7843AC-7B6D-0438-F47E-E50D870746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7843AC-7B6D-0438-F47E-E50D87074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EFAC3-26A7-1531-169A-5EA7232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0E7D91-E403-9A8B-3F21-51B89DA6746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05BC718-C96F-A1A2-1265-CB054173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46B6D-122E-1BC4-0592-6E757F28CAD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C42DD-E7CD-7CE0-052E-5665886B1C8F}"/>
              </a:ext>
            </a:extLst>
          </p:cNvPr>
          <p:cNvSpPr/>
          <p:nvPr/>
        </p:nvSpPr>
        <p:spPr>
          <a:xfrm>
            <a:off x="2544469" y="3067690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E437D0-4C96-EF8D-0252-4BC8F74DF117}"/>
              </a:ext>
            </a:extLst>
          </p:cNvPr>
          <p:cNvSpPr/>
          <p:nvPr/>
        </p:nvSpPr>
        <p:spPr>
          <a:xfrm>
            <a:off x="3830113" y="2105813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A294AB-728D-513D-7228-8E0160E82B59}"/>
              </a:ext>
            </a:extLst>
          </p:cNvPr>
          <p:cNvSpPr/>
          <p:nvPr/>
        </p:nvSpPr>
        <p:spPr>
          <a:xfrm>
            <a:off x="4500673" y="3550667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9E324F-3ED7-8AB6-C819-B5BBE731BAF8}"/>
              </a:ext>
            </a:extLst>
          </p:cNvPr>
          <p:cNvSpPr/>
          <p:nvPr/>
        </p:nvSpPr>
        <p:spPr>
          <a:xfrm>
            <a:off x="7825280" y="2036299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C6704C-FECD-31B5-C337-9F3AD411CF64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3092454" y="2653798"/>
            <a:ext cx="831678" cy="50791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79061F-C796-22F9-51A6-ECBE856B79A3}"/>
              </a:ext>
            </a:extLst>
          </p:cNvPr>
          <p:cNvCxnSpPr>
            <a:cxnSpLocks/>
          </p:cNvCxnSpPr>
          <p:nvPr/>
        </p:nvCxnSpPr>
        <p:spPr>
          <a:xfrm>
            <a:off x="4500673" y="2391161"/>
            <a:ext cx="109257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41635E-CD47-382C-342D-8DDD6E493D08}"/>
              </a:ext>
            </a:extLst>
          </p:cNvPr>
          <p:cNvSpPr txBox="1"/>
          <p:nvPr/>
        </p:nvSpPr>
        <p:spPr>
          <a:xfrm>
            <a:off x="3115860" y="2316970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A1D3A6-82A8-28C9-E1A1-D1A36C73C12A}"/>
                  </a:ext>
                </a:extLst>
              </p:cNvPr>
              <p:cNvSpPr txBox="1"/>
              <p:nvPr/>
            </p:nvSpPr>
            <p:spPr>
              <a:xfrm>
                <a:off x="7907178" y="4329797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A1D3A6-82A8-28C9-E1A1-D1A36C73C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78" y="4329797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6174F8-8500-244F-6FEB-5E62BC99F72C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5046957" y="2635943"/>
            <a:ext cx="640305" cy="101413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94D0BCE-86D0-D191-23E8-23B227FC5031}"/>
              </a:ext>
            </a:extLst>
          </p:cNvPr>
          <p:cNvSpPr/>
          <p:nvPr/>
        </p:nvSpPr>
        <p:spPr>
          <a:xfrm>
            <a:off x="5593243" y="208795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B58FDA-57DE-30B6-14C4-F0171AA2D530}"/>
              </a:ext>
            </a:extLst>
          </p:cNvPr>
          <p:cNvSpPr txBox="1"/>
          <p:nvPr/>
        </p:nvSpPr>
        <p:spPr>
          <a:xfrm>
            <a:off x="5366729" y="1601629"/>
            <a:ext cx="121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\r, \t, \n, ‘ ‘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AC0176-EB3C-3827-A887-D7800CF3979B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5142677" y="3871669"/>
            <a:ext cx="475446" cy="480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23C2F74-F7D0-09D5-E373-246CA20E1E64}"/>
              </a:ext>
            </a:extLst>
          </p:cNvPr>
          <p:cNvSpPr/>
          <p:nvPr/>
        </p:nvSpPr>
        <p:spPr>
          <a:xfrm>
            <a:off x="5618123" y="3555475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FBAF76-3F05-063D-3C0F-FA795E78359B}"/>
              </a:ext>
            </a:extLst>
          </p:cNvPr>
          <p:cNvSpPr txBox="1"/>
          <p:nvPr/>
        </p:nvSpPr>
        <p:spPr>
          <a:xfrm>
            <a:off x="5973337" y="2934214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\n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991C92-48B8-F2C2-50B5-96AE54560568}"/>
              </a:ext>
            </a:extLst>
          </p:cNvPr>
          <p:cNvCxnSpPr>
            <a:cxnSpLocks/>
            <a:stCxn id="26" idx="0"/>
            <a:endCxn id="13" idx="4"/>
          </p:cNvCxnSpPr>
          <p:nvPr/>
        </p:nvCxnSpPr>
        <p:spPr>
          <a:xfrm flipH="1" flipV="1">
            <a:off x="5914245" y="2729962"/>
            <a:ext cx="24880" cy="82551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AB6C6B-EE16-84F0-A0AA-2A20552871CF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821675" y="4192671"/>
            <a:ext cx="321002" cy="10519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57812C06-8584-07A7-A00F-8460FFD0F224}"/>
              </a:ext>
            </a:extLst>
          </p:cNvPr>
          <p:cNvSpPr/>
          <p:nvPr/>
        </p:nvSpPr>
        <p:spPr>
          <a:xfrm>
            <a:off x="4969704" y="5207651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/*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8E6BC91-29C5-7891-85B6-B9048ECDA6AA}"/>
              </a:ext>
            </a:extLst>
          </p:cNvPr>
          <p:cNvSpPr/>
          <p:nvPr/>
        </p:nvSpPr>
        <p:spPr>
          <a:xfrm>
            <a:off x="6272824" y="5207651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*</a:t>
            </a:r>
          </a:p>
        </p:txBody>
      </p:sp>
      <p:sp>
        <p:nvSpPr>
          <p:cNvPr id="40" name="Arrow: Curved Down 39">
            <a:extLst>
              <a:ext uri="{FF2B5EF4-FFF2-40B4-BE49-F238E27FC236}">
                <a16:creationId xmlns:a16="http://schemas.microsoft.com/office/drawing/2014/main" id="{1AC2FAF7-B181-60FE-17CB-7FE990968FF8}"/>
              </a:ext>
            </a:extLst>
          </p:cNvPr>
          <p:cNvSpPr/>
          <p:nvPr/>
        </p:nvSpPr>
        <p:spPr>
          <a:xfrm rot="13616139">
            <a:off x="4775301" y="5680563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5498C3-C232-1381-47DB-3EA028037D2C}"/>
              </a:ext>
            </a:extLst>
          </p:cNvPr>
          <p:cNvSpPr txBox="1"/>
          <p:nvPr/>
        </p:nvSpPr>
        <p:spPr>
          <a:xfrm>
            <a:off x="4511937" y="4482957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B2888D-ED29-ADAD-11A2-D1E0B406F919}"/>
              </a:ext>
            </a:extLst>
          </p:cNvPr>
          <p:cNvSpPr/>
          <p:nvPr/>
        </p:nvSpPr>
        <p:spPr>
          <a:xfrm>
            <a:off x="7575944" y="5159041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*/</a:t>
            </a:r>
            <a:endParaRPr lang="en-US" sz="32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F4AA2A-8319-C8FA-A348-7A059FA1B199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5611708" y="5528653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589F3ED-D9BB-6CB3-D2C1-8D1227A36D5E}"/>
              </a:ext>
            </a:extLst>
          </p:cNvPr>
          <p:cNvSpPr txBox="1"/>
          <p:nvPr/>
        </p:nvSpPr>
        <p:spPr>
          <a:xfrm>
            <a:off x="5764164" y="5526513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01A48AB-B3F8-FE31-48F8-583C818A6831}"/>
              </a:ext>
            </a:extLst>
          </p:cNvPr>
          <p:cNvCxnSpPr>
            <a:cxnSpLocks/>
          </p:cNvCxnSpPr>
          <p:nvPr/>
        </p:nvCxnSpPr>
        <p:spPr>
          <a:xfrm flipH="1">
            <a:off x="5605427" y="5400415"/>
            <a:ext cx="667397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2D38DC9-6106-AB12-0882-8B06CE6B0D48}"/>
              </a:ext>
            </a:extLst>
          </p:cNvPr>
          <p:cNvSpPr txBox="1"/>
          <p:nvPr/>
        </p:nvSpPr>
        <p:spPr>
          <a:xfrm>
            <a:off x="5605427" y="4975261"/>
            <a:ext cx="164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/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F41016-06CB-E6C6-5EFB-C056D0D9DD13}"/>
              </a:ext>
            </a:extLst>
          </p:cNvPr>
          <p:cNvCxnSpPr>
            <a:cxnSpLocks/>
          </p:cNvCxnSpPr>
          <p:nvPr/>
        </p:nvCxnSpPr>
        <p:spPr>
          <a:xfrm flipV="1">
            <a:off x="6914828" y="5476787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55F31A4-EF42-96F4-E6C9-08DDE5991D96}"/>
              </a:ext>
            </a:extLst>
          </p:cNvPr>
          <p:cNvSpPr txBox="1"/>
          <p:nvPr/>
        </p:nvSpPr>
        <p:spPr>
          <a:xfrm>
            <a:off x="7097738" y="4941738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8EB76E-3D84-1CBB-3900-A58FE718E992}"/>
              </a:ext>
            </a:extLst>
          </p:cNvPr>
          <p:cNvSpPr txBox="1"/>
          <p:nvPr/>
        </p:nvSpPr>
        <p:spPr>
          <a:xfrm>
            <a:off x="6333748" y="3886377"/>
            <a:ext cx="178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\n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BE277C6-1E8A-F1C1-02E6-0B140E754D9D}"/>
              </a:ext>
            </a:extLst>
          </p:cNvPr>
          <p:cNvSpPr/>
          <p:nvPr/>
        </p:nvSpPr>
        <p:spPr>
          <a:xfrm>
            <a:off x="6237887" y="2447171"/>
            <a:ext cx="1811736" cy="2710308"/>
          </a:xfrm>
          <a:custGeom>
            <a:avLst/>
            <a:gdLst>
              <a:gd name="connsiteX0" fmla="*/ 1670959 w 1811736"/>
              <a:gd name="connsiteY0" fmla="*/ 2710308 h 2710308"/>
              <a:gd name="connsiteX1" fmla="*/ 1644645 w 1811736"/>
              <a:gd name="connsiteY1" fmla="*/ 1092017 h 2710308"/>
              <a:gd name="connsiteX2" fmla="*/ 41 w 1811736"/>
              <a:gd name="connsiteY2" fmla="*/ 0 h 27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736" h="2710308">
                <a:moveTo>
                  <a:pt x="1670959" y="2710308"/>
                </a:moveTo>
                <a:cubicBezTo>
                  <a:pt x="1797045" y="2127021"/>
                  <a:pt x="1923131" y="1543735"/>
                  <a:pt x="1644645" y="1092017"/>
                </a:cubicBezTo>
                <a:cubicBezTo>
                  <a:pt x="1366159" y="640299"/>
                  <a:pt x="-8730" y="60302"/>
                  <a:pt x="41" y="0"/>
                </a:cubicBezTo>
              </a:path>
            </a:pathLst>
          </a:custGeom>
          <a:noFill/>
          <a:ln w="412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100A2CE-04E8-655B-D0B7-BC6B438C6232}"/>
              </a:ext>
            </a:extLst>
          </p:cNvPr>
          <p:cNvCxnSpPr>
            <a:cxnSpLocks/>
          </p:cNvCxnSpPr>
          <p:nvPr/>
        </p:nvCxnSpPr>
        <p:spPr>
          <a:xfrm>
            <a:off x="6238792" y="2388875"/>
            <a:ext cx="157137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2111615-742C-D041-F731-2F7B689D149E}"/>
              </a:ext>
            </a:extLst>
          </p:cNvPr>
          <p:cNvSpPr txBox="1"/>
          <p:nvPr/>
        </p:nvSpPr>
        <p:spPr>
          <a:xfrm>
            <a:off x="6943606" y="1832359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1696BC-DB51-207E-4230-BB09D3DF96C8}"/>
                  </a:ext>
                </a:extLst>
              </p:cNvPr>
              <p:cNvSpPr txBox="1"/>
              <p:nvPr/>
            </p:nvSpPr>
            <p:spPr>
              <a:xfrm>
                <a:off x="4773446" y="1878771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1696BC-DB51-207E-4230-BB09D3DF9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446" y="1878771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70079-A887-8719-77A1-C6DF7201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9649A8E1-F705-018F-DEA9-21B206BFD6D2}"/>
              </a:ext>
            </a:extLst>
          </p:cNvPr>
          <p:cNvSpPr/>
          <p:nvPr/>
        </p:nvSpPr>
        <p:spPr>
          <a:xfrm>
            <a:off x="5750383" y="1920815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394EE990-3956-C2D1-DCA0-D88CE31496B9}"/>
              </a:ext>
            </a:extLst>
          </p:cNvPr>
          <p:cNvSpPr/>
          <p:nvPr/>
        </p:nvSpPr>
        <p:spPr>
          <a:xfrm rot="6683373">
            <a:off x="6078422" y="3960012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68110-F18F-C1E5-B9A2-94214BC68E1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BDADFF-C8CF-693E-779B-3C37C6EC4D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 (3)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BDADFF-C8CF-693E-779B-3C37C6EC4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979B1-3B6D-1179-E78B-834ED8DC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6F9D6D-3C93-607A-F720-15C6F632A35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E96D57-769D-827C-1E78-F428DE98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AB0BD-64F3-2637-2273-965010AFF2B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4EB5B6-7ABB-0A9E-CA6F-A57ACDC66D81}"/>
              </a:ext>
            </a:extLst>
          </p:cNvPr>
          <p:cNvSpPr/>
          <p:nvPr/>
        </p:nvSpPr>
        <p:spPr>
          <a:xfrm>
            <a:off x="2544469" y="3067690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27BE67-BE64-6038-9F76-F2DC6D86F7A9}"/>
              </a:ext>
            </a:extLst>
          </p:cNvPr>
          <p:cNvSpPr/>
          <p:nvPr/>
        </p:nvSpPr>
        <p:spPr>
          <a:xfrm>
            <a:off x="3830113" y="2105813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E4C557-A91C-B241-63E6-33544C037CD5}"/>
              </a:ext>
            </a:extLst>
          </p:cNvPr>
          <p:cNvSpPr/>
          <p:nvPr/>
        </p:nvSpPr>
        <p:spPr>
          <a:xfrm>
            <a:off x="4500673" y="3550667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647A53-60B7-E664-31E2-2589B839B6EF}"/>
              </a:ext>
            </a:extLst>
          </p:cNvPr>
          <p:cNvSpPr/>
          <p:nvPr/>
        </p:nvSpPr>
        <p:spPr>
          <a:xfrm>
            <a:off x="7825280" y="2036299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8BE68B-6334-19AD-25B9-D61E424C5225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3092454" y="2653798"/>
            <a:ext cx="831678" cy="50791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943CC2-6C27-FF5D-8756-13AC5F08C959}"/>
              </a:ext>
            </a:extLst>
          </p:cNvPr>
          <p:cNvCxnSpPr>
            <a:cxnSpLocks/>
          </p:cNvCxnSpPr>
          <p:nvPr/>
        </p:nvCxnSpPr>
        <p:spPr>
          <a:xfrm>
            <a:off x="4500673" y="2391161"/>
            <a:ext cx="109257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BB83A3-A50C-96DF-F1C8-3C89D7DB2603}"/>
              </a:ext>
            </a:extLst>
          </p:cNvPr>
          <p:cNvSpPr txBox="1"/>
          <p:nvPr/>
        </p:nvSpPr>
        <p:spPr>
          <a:xfrm>
            <a:off x="3115860" y="2316970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FC043A-EB34-E1EA-AD9A-9B34B08C8408}"/>
                  </a:ext>
                </a:extLst>
              </p:cNvPr>
              <p:cNvSpPr txBox="1"/>
              <p:nvPr/>
            </p:nvSpPr>
            <p:spPr>
              <a:xfrm>
                <a:off x="7907178" y="4329797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FC043A-EB34-E1EA-AD9A-9B34B08C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78" y="4329797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C27EF0-B1E7-66CF-1C93-54677B34F999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5046957" y="2635943"/>
            <a:ext cx="640305" cy="101413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7949478-944F-B41D-6448-CA4521BA3741}"/>
              </a:ext>
            </a:extLst>
          </p:cNvPr>
          <p:cNvSpPr/>
          <p:nvPr/>
        </p:nvSpPr>
        <p:spPr>
          <a:xfrm>
            <a:off x="5593243" y="208795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7F51F-64E5-C7F6-E2E2-56BA43F658CA}"/>
              </a:ext>
            </a:extLst>
          </p:cNvPr>
          <p:cNvSpPr txBox="1"/>
          <p:nvPr/>
        </p:nvSpPr>
        <p:spPr>
          <a:xfrm>
            <a:off x="5366729" y="1601629"/>
            <a:ext cx="121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\r, \t, \n, ‘ ‘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F5CEB-56B9-704F-105B-0F481B953C30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5142677" y="3871669"/>
            <a:ext cx="475446" cy="480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A8E39B3-C50F-4DBF-A7F6-87E4C28131FC}"/>
              </a:ext>
            </a:extLst>
          </p:cNvPr>
          <p:cNvSpPr/>
          <p:nvPr/>
        </p:nvSpPr>
        <p:spPr>
          <a:xfrm>
            <a:off x="5618123" y="3555475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010C5-C064-92A4-6AB5-E940AF76215D}"/>
              </a:ext>
            </a:extLst>
          </p:cNvPr>
          <p:cNvCxnSpPr>
            <a:cxnSpLocks/>
            <a:stCxn id="26" idx="0"/>
            <a:endCxn id="13" idx="4"/>
          </p:cNvCxnSpPr>
          <p:nvPr/>
        </p:nvCxnSpPr>
        <p:spPr>
          <a:xfrm flipH="1" flipV="1">
            <a:off x="5914245" y="2729962"/>
            <a:ext cx="24880" cy="82551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BE4521-42C6-AE1D-5AAD-0007C085362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821675" y="4192671"/>
            <a:ext cx="321002" cy="10519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7D59832-2CF1-4C1A-15CD-72654171D49E}"/>
              </a:ext>
            </a:extLst>
          </p:cNvPr>
          <p:cNvSpPr/>
          <p:nvPr/>
        </p:nvSpPr>
        <p:spPr>
          <a:xfrm>
            <a:off x="4969704" y="5207651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/*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97E954E-33F9-AB65-76A8-80D0F605FD06}"/>
              </a:ext>
            </a:extLst>
          </p:cNvPr>
          <p:cNvSpPr/>
          <p:nvPr/>
        </p:nvSpPr>
        <p:spPr>
          <a:xfrm>
            <a:off x="6272824" y="5207651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*</a:t>
            </a:r>
          </a:p>
        </p:txBody>
      </p:sp>
      <p:sp>
        <p:nvSpPr>
          <p:cNvPr id="40" name="Arrow: Curved Down 39">
            <a:extLst>
              <a:ext uri="{FF2B5EF4-FFF2-40B4-BE49-F238E27FC236}">
                <a16:creationId xmlns:a16="http://schemas.microsoft.com/office/drawing/2014/main" id="{D7B609BF-2C8F-C2DC-FA9A-C67CF9907006}"/>
              </a:ext>
            </a:extLst>
          </p:cNvPr>
          <p:cNvSpPr/>
          <p:nvPr/>
        </p:nvSpPr>
        <p:spPr>
          <a:xfrm rot="13616139">
            <a:off x="4775301" y="5680563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E947F4-9881-93B3-DAEC-8047DE6CEB24}"/>
              </a:ext>
            </a:extLst>
          </p:cNvPr>
          <p:cNvSpPr txBox="1"/>
          <p:nvPr/>
        </p:nvSpPr>
        <p:spPr>
          <a:xfrm>
            <a:off x="4511937" y="4482957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4E8182-B76B-1EC6-B4AD-41FF1DD99AA1}"/>
              </a:ext>
            </a:extLst>
          </p:cNvPr>
          <p:cNvSpPr/>
          <p:nvPr/>
        </p:nvSpPr>
        <p:spPr>
          <a:xfrm>
            <a:off x="7575944" y="5159041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*/</a:t>
            </a:r>
            <a:endParaRPr lang="en-US" sz="32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ECB128-2A1E-6530-8521-45980318D089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5611708" y="5528653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E1CC80-1ECC-4C16-A6E2-19D333A14CA0}"/>
              </a:ext>
            </a:extLst>
          </p:cNvPr>
          <p:cNvSpPr txBox="1"/>
          <p:nvPr/>
        </p:nvSpPr>
        <p:spPr>
          <a:xfrm>
            <a:off x="5764164" y="5526513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D5BF44-A65D-D972-11F7-8DE811E0B3A5}"/>
              </a:ext>
            </a:extLst>
          </p:cNvPr>
          <p:cNvCxnSpPr>
            <a:cxnSpLocks/>
          </p:cNvCxnSpPr>
          <p:nvPr/>
        </p:nvCxnSpPr>
        <p:spPr>
          <a:xfrm flipH="1">
            <a:off x="5605427" y="5400415"/>
            <a:ext cx="667397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B36A8F-0C1B-AF29-CA5F-F2DA4DF9F9E6}"/>
              </a:ext>
            </a:extLst>
          </p:cNvPr>
          <p:cNvSpPr txBox="1"/>
          <p:nvPr/>
        </p:nvSpPr>
        <p:spPr>
          <a:xfrm>
            <a:off x="5605427" y="4975261"/>
            <a:ext cx="164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/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9153E9-D5B9-E12F-3C48-1C5C8248BF22}"/>
              </a:ext>
            </a:extLst>
          </p:cNvPr>
          <p:cNvCxnSpPr>
            <a:cxnSpLocks/>
          </p:cNvCxnSpPr>
          <p:nvPr/>
        </p:nvCxnSpPr>
        <p:spPr>
          <a:xfrm flipV="1">
            <a:off x="6914828" y="5476787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F4163B6-7E56-2AC2-8AB0-2A6012D0ABB0}"/>
              </a:ext>
            </a:extLst>
          </p:cNvPr>
          <p:cNvSpPr txBox="1"/>
          <p:nvPr/>
        </p:nvSpPr>
        <p:spPr>
          <a:xfrm>
            <a:off x="7097738" y="4941738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F3F7FB-D89F-72B0-ADA5-6E025D15D63C}"/>
              </a:ext>
            </a:extLst>
          </p:cNvPr>
          <p:cNvSpPr txBox="1"/>
          <p:nvPr/>
        </p:nvSpPr>
        <p:spPr>
          <a:xfrm>
            <a:off x="6333748" y="3886377"/>
            <a:ext cx="178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\n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F841500-D280-A9CF-189C-CF980AA803EE}"/>
              </a:ext>
            </a:extLst>
          </p:cNvPr>
          <p:cNvSpPr/>
          <p:nvPr/>
        </p:nvSpPr>
        <p:spPr>
          <a:xfrm>
            <a:off x="6237887" y="2447171"/>
            <a:ext cx="1811736" cy="2710308"/>
          </a:xfrm>
          <a:custGeom>
            <a:avLst/>
            <a:gdLst>
              <a:gd name="connsiteX0" fmla="*/ 1670959 w 1811736"/>
              <a:gd name="connsiteY0" fmla="*/ 2710308 h 2710308"/>
              <a:gd name="connsiteX1" fmla="*/ 1644645 w 1811736"/>
              <a:gd name="connsiteY1" fmla="*/ 1092017 h 2710308"/>
              <a:gd name="connsiteX2" fmla="*/ 41 w 1811736"/>
              <a:gd name="connsiteY2" fmla="*/ 0 h 27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736" h="2710308">
                <a:moveTo>
                  <a:pt x="1670959" y="2710308"/>
                </a:moveTo>
                <a:cubicBezTo>
                  <a:pt x="1797045" y="2127021"/>
                  <a:pt x="1923131" y="1543735"/>
                  <a:pt x="1644645" y="1092017"/>
                </a:cubicBezTo>
                <a:cubicBezTo>
                  <a:pt x="1366159" y="640299"/>
                  <a:pt x="-8730" y="60302"/>
                  <a:pt x="41" y="0"/>
                </a:cubicBezTo>
              </a:path>
            </a:pathLst>
          </a:custGeom>
          <a:noFill/>
          <a:ln w="412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A3F21C8-1E2A-7942-579A-ED66CC8B4032}"/>
              </a:ext>
            </a:extLst>
          </p:cNvPr>
          <p:cNvCxnSpPr>
            <a:cxnSpLocks/>
          </p:cNvCxnSpPr>
          <p:nvPr/>
        </p:nvCxnSpPr>
        <p:spPr>
          <a:xfrm>
            <a:off x="6238792" y="2388875"/>
            <a:ext cx="157137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EEC0690-4AEE-6611-959A-49B531684805}"/>
              </a:ext>
            </a:extLst>
          </p:cNvPr>
          <p:cNvSpPr txBox="1"/>
          <p:nvPr/>
        </p:nvSpPr>
        <p:spPr>
          <a:xfrm>
            <a:off x="6943606" y="1832359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C98B201-909B-0B0B-15DC-0D9BB4355719}"/>
                  </a:ext>
                </a:extLst>
              </p:cNvPr>
              <p:cNvSpPr txBox="1"/>
              <p:nvPr/>
            </p:nvSpPr>
            <p:spPr>
              <a:xfrm>
                <a:off x="4773446" y="1878771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C98B201-909B-0B0B-15DC-0D9BB4355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446" y="1878771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5B98A6-72B1-4132-7AA0-358DD156257B}"/>
              </a:ext>
            </a:extLst>
          </p:cNvPr>
          <p:cNvSpPr txBox="1"/>
          <p:nvPr/>
        </p:nvSpPr>
        <p:spPr>
          <a:xfrm>
            <a:off x="9119067" y="1617013"/>
            <a:ext cx="235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happens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if the input is: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[ /8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42CD74-61FF-DA1A-7427-D54EA34B22CD}"/>
              </a:ext>
            </a:extLst>
          </p:cNvPr>
          <p:cNvSpPr txBox="1"/>
          <p:nvPr/>
        </p:nvSpPr>
        <p:spPr>
          <a:xfrm>
            <a:off x="5973337" y="2934214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\n</a:t>
            </a:r>
          </a:p>
        </p:txBody>
      </p:sp>
    </p:spTree>
    <p:extLst>
      <p:ext uri="{BB962C8B-B14F-4D97-AF65-F5344CB8AC3E}">
        <p14:creationId xmlns:p14="http://schemas.microsoft.com/office/powerpoint/2010/main" val="164857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475F6-95B7-4288-FD1F-82A5AC26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E58822B1-002E-01E6-0E18-747B6C763555}"/>
              </a:ext>
            </a:extLst>
          </p:cNvPr>
          <p:cNvSpPr/>
          <p:nvPr/>
        </p:nvSpPr>
        <p:spPr>
          <a:xfrm>
            <a:off x="3678182" y="1848452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ACDB5644-B30B-F47C-02CE-11D56B497F12}"/>
              </a:ext>
            </a:extLst>
          </p:cNvPr>
          <p:cNvSpPr/>
          <p:nvPr/>
        </p:nvSpPr>
        <p:spPr>
          <a:xfrm rot="6683373">
            <a:off x="4006221" y="3887649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C30E7-6A36-8BD9-7943-50F9A0335CF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D13E26-3E2A-CF3C-3687-8B926932E1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 (4)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D13E26-3E2A-CF3C-3687-8B926932E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82AF8-7EA0-287E-AD86-7ECE9C90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6EB391-F26D-3D56-50A2-B89E24D570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D6280EB-1115-6846-7115-FD75BD6D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86897-0406-37F6-1CDF-F71CB30B57C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1875B0-B03F-4298-D303-8E587F080969}"/>
              </a:ext>
            </a:extLst>
          </p:cNvPr>
          <p:cNvSpPr/>
          <p:nvPr/>
        </p:nvSpPr>
        <p:spPr>
          <a:xfrm>
            <a:off x="472268" y="2995327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A3A1B5-86C3-C4D6-68EF-93D492865521}"/>
              </a:ext>
            </a:extLst>
          </p:cNvPr>
          <p:cNvSpPr/>
          <p:nvPr/>
        </p:nvSpPr>
        <p:spPr>
          <a:xfrm>
            <a:off x="1757912" y="2033450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81BA60-7619-CB2C-318D-F3E1DEE8C184}"/>
              </a:ext>
            </a:extLst>
          </p:cNvPr>
          <p:cNvSpPr/>
          <p:nvPr/>
        </p:nvSpPr>
        <p:spPr>
          <a:xfrm>
            <a:off x="2428472" y="3478304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D98B5-4FF5-A998-EC6A-67DF0148178B}"/>
              </a:ext>
            </a:extLst>
          </p:cNvPr>
          <p:cNvSpPr/>
          <p:nvPr/>
        </p:nvSpPr>
        <p:spPr>
          <a:xfrm>
            <a:off x="5753079" y="1963936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273A5C-4CB3-321D-2EA6-74ABD31CE8E5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1020253" y="2581435"/>
            <a:ext cx="831678" cy="50791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5A4351-68C1-85AC-8CC5-BC0442BCF00C}"/>
              </a:ext>
            </a:extLst>
          </p:cNvPr>
          <p:cNvCxnSpPr>
            <a:cxnSpLocks/>
          </p:cNvCxnSpPr>
          <p:nvPr/>
        </p:nvCxnSpPr>
        <p:spPr>
          <a:xfrm>
            <a:off x="2428472" y="2318798"/>
            <a:ext cx="109257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21254E-7035-CD1D-CE83-EF3213BFF70E}"/>
              </a:ext>
            </a:extLst>
          </p:cNvPr>
          <p:cNvSpPr txBox="1"/>
          <p:nvPr/>
        </p:nvSpPr>
        <p:spPr>
          <a:xfrm>
            <a:off x="1043659" y="2244607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AA308B-27F8-5327-DB84-22508D487C87}"/>
                  </a:ext>
                </a:extLst>
              </p:cNvPr>
              <p:cNvSpPr txBox="1"/>
              <p:nvPr/>
            </p:nvSpPr>
            <p:spPr>
              <a:xfrm>
                <a:off x="5834977" y="4257434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AA308B-27F8-5327-DB84-22508D48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77" y="4257434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E4E066-20DA-B251-4322-59CFA801A8FC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2974756" y="2563580"/>
            <a:ext cx="640305" cy="101413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F98015-6755-118A-69A3-3EB412E5E88D}"/>
              </a:ext>
            </a:extLst>
          </p:cNvPr>
          <p:cNvSpPr/>
          <p:nvPr/>
        </p:nvSpPr>
        <p:spPr>
          <a:xfrm>
            <a:off x="3521042" y="2015595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597170-390D-1A4D-32FF-D709CEF1609F}"/>
              </a:ext>
            </a:extLst>
          </p:cNvPr>
          <p:cNvSpPr txBox="1"/>
          <p:nvPr/>
        </p:nvSpPr>
        <p:spPr>
          <a:xfrm>
            <a:off x="3294528" y="1529266"/>
            <a:ext cx="121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\r, \t, \n, ‘ ‘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BDA6AD-D948-BD48-6504-AC0200E270B1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070476" y="3799306"/>
            <a:ext cx="475446" cy="480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6C3F45E-1C1E-C7ED-9921-5EC95D4CADC1}"/>
              </a:ext>
            </a:extLst>
          </p:cNvPr>
          <p:cNvSpPr/>
          <p:nvPr/>
        </p:nvSpPr>
        <p:spPr>
          <a:xfrm>
            <a:off x="3545922" y="3483112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6B26E5-CDDE-1269-33BD-0005A661C8EB}"/>
              </a:ext>
            </a:extLst>
          </p:cNvPr>
          <p:cNvSpPr txBox="1"/>
          <p:nvPr/>
        </p:nvSpPr>
        <p:spPr>
          <a:xfrm>
            <a:off x="3899218" y="2840493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\n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8422C7-B652-87A3-A603-F474D5F51AEE}"/>
              </a:ext>
            </a:extLst>
          </p:cNvPr>
          <p:cNvCxnSpPr>
            <a:cxnSpLocks/>
            <a:stCxn id="26" idx="0"/>
            <a:endCxn id="13" idx="4"/>
          </p:cNvCxnSpPr>
          <p:nvPr/>
        </p:nvCxnSpPr>
        <p:spPr>
          <a:xfrm flipH="1" flipV="1">
            <a:off x="3842044" y="2657599"/>
            <a:ext cx="24880" cy="82551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3EF20A-8BDB-28FF-4C6C-E91EF553BFDC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2749474" y="4120308"/>
            <a:ext cx="321002" cy="10519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0516BCF-5E04-E9A3-B6E8-A33913D61E0F}"/>
              </a:ext>
            </a:extLst>
          </p:cNvPr>
          <p:cNvSpPr/>
          <p:nvPr/>
        </p:nvSpPr>
        <p:spPr>
          <a:xfrm>
            <a:off x="2897503" y="51352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/*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5646B4-F343-BAB9-93EF-7F740DB53832}"/>
              </a:ext>
            </a:extLst>
          </p:cNvPr>
          <p:cNvSpPr/>
          <p:nvPr/>
        </p:nvSpPr>
        <p:spPr>
          <a:xfrm>
            <a:off x="4200623" y="51352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*</a:t>
            </a:r>
          </a:p>
        </p:txBody>
      </p:sp>
      <p:sp>
        <p:nvSpPr>
          <p:cNvPr id="40" name="Arrow: Curved Down 39">
            <a:extLst>
              <a:ext uri="{FF2B5EF4-FFF2-40B4-BE49-F238E27FC236}">
                <a16:creationId xmlns:a16="http://schemas.microsoft.com/office/drawing/2014/main" id="{DA558BF6-C762-4775-56EE-7340E74E27E0}"/>
              </a:ext>
            </a:extLst>
          </p:cNvPr>
          <p:cNvSpPr/>
          <p:nvPr/>
        </p:nvSpPr>
        <p:spPr>
          <a:xfrm rot="13616139">
            <a:off x="2703100" y="5608200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F0CBDE-CB32-8339-08EC-710569B02F0F}"/>
              </a:ext>
            </a:extLst>
          </p:cNvPr>
          <p:cNvSpPr txBox="1"/>
          <p:nvPr/>
        </p:nvSpPr>
        <p:spPr>
          <a:xfrm>
            <a:off x="2439736" y="4410594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35BCCD-AF2A-ADD9-43E9-CC80560972F4}"/>
              </a:ext>
            </a:extLst>
          </p:cNvPr>
          <p:cNvSpPr/>
          <p:nvPr/>
        </p:nvSpPr>
        <p:spPr>
          <a:xfrm>
            <a:off x="5503743" y="508667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*/</a:t>
            </a:r>
            <a:endParaRPr lang="en-US" sz="32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671091-4BC3-C680-43AB-DFABDCC6093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3539507" y="5456290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F4BB7D-2EE0-166F-1BEE-DDCEB14EB0A8}"/>
              </a:ext>
            </a:extLst>
          </p:cNvPr>
          <p:cNvSpPr txBox="1"/>
          <p:nvPr/>
        </p:nvSpPr>
        <p:spPr>
          <a:xfrm>
            <a:off x="3691963" y="5454150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7D25D4-739F-A656-FB69-FAB6AC116D34}"/>
              </a:ext>
            </a:extLst>
          </p:cNvPr>
          <p:cNvCxnSpPr>
            <a:cxnSpLocks/>
          </p:cNvCxnSpPr>
          <p:nvPr/>
        </p:nvCxnSpPr>
        <p:spPr>
          <a:xfrm flipH="1">
            <a:off x="3533226" y="5328052"/>
            <a:ext cx="667397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50F0FEF-2AE2-0195-EBFE-E77447730D37}"/>
              </a:ext>
            </a:extLst>
          </p:cNvPr>
          <p:cNvSpPr txBox="1"/>
          <p:nvPr/>
        </p:nvSpPr>
        <p:spPr>
          <a:xfrm>
            <a:off x="3533226" y="4902898"/>
            <a:ext cx="164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/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892A93-E3B7-FB63-4C5B-F64B3BFE6CF9}"/>
              </a:ext>
            </a:extLst>
          </p:cNvPr>
          <p:cNvCxnSpPr>
            <a:cxnSpLocks/>
          </p:cNvCxnSpPr>
          <p:nvPr/>
        </p:nvCxnSpPr>
        <p:spPr>
          <a:xfrm flipV="1">
            <a:off x="4842627" y="5404424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2190F69-B430-19DF-2789-DBB6AF4E5580}"/>
              </a:ext>
            </a:extLst>
          </p:cNvPr>
          <p:cNvSpPr txBox="1"/>
          <p:nvPr/>
        </p:nvSpPr>
        <p:spPr>
          <a:xfrm>
            <a:off x="5025537" y="4869375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77EEEE-6C67-B303-8A61-A591A2810020}"/>
              </a:ext>
            </a:extLst>
          </p:cNvPr>
          <p:cNvSpPr txBox="1"/>
          <p:nvPr/>
        </p:nvSpPr>
        <p:spPr>
          <a:xfrm>
            <a:off x="4261547" y="3814014"/>
            <a:ext cx="178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\n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78AC389-6415-2D80-C12D-E8E13FCCE8AC}"/>
              </a:ext>
            </a:extLst>
          </p:cNvPr>
          <p:cNvSpPr/>
          <p:nvPr/>
        </p:nvSpPr>
        <p:spPr>
          <a:xfrm>
            <a:off x="4165686" y="2374808"/>
            <a:ext cx="1811736" cy="2710308"/>
          </a:xfrm>
          <a:custGeom>
            <a:avLst/>
            <a:gdLst>
              <a:gd name="connsiteX0" fmla="*/ 1670959 w 1811736"/>
              <a:gd name="connsiteY0" fmla="*/ 2710308 h 2710308"/>
              <a:gd name="connsiteX1" fmla="*/ 1644645 w 1811736"/>
              <a:gd name="connsiteY1" fmla="*/ 1092017 h 2710308"/>
              <a:gd name="connsiteX2" fmla="*/ 41 w 1811736"/>
              <a:gd name="connsiteY2" fmla="*/ 0 h 27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736" h="2710308">
                <a:moveTo>
                  <a:pt x="1670959" y="2710308"/>
                </a:moveTo>
                <a:cubicBezTo>
                  <a:pt x="1797045" y="2127021"/>
                  <a:pt x="1923131" y="1543735"/>
                  <a:pt x="1644645" y="1092017"/>
                </a:cubicBezTo>
                <a:cubicBezTo>
                  <a:pt x="1366159" y="640299"/>
                  <a:pt x="-8730" y="60302"/>
                  <a:pt x="41" y="0"/>
                </a:cubicBezTo>
              </a:path>
            </a:pathLst>
          </a:custGeom>
          <a:noFill/>
          <a:ln w="412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33BD63B-71DA-D0B6-8C6C-DE17C90FE596}"/>
              </a:ext>
            </a:extLst>
          </p:cNvPr>
          <p:cNvCxnSpPr>
            <a:cxnSpLocks/>
          </p:cNvCxnSpPr>
          <p:nvPr/>
        </p:nvCxnSpPr>
        <p:spPr>
          <a:xfrm>
            <a:off x="4166591" y="2316512"/>
            <a:ext cx="157137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DF0A2F3-AA7B-ACAE-2732-F48AA277A04C}"/>
              </a:ext>
            </a:extLst>
          </p:cNvPr>
          <p:cNvSpPr txBox="1"/>
          <p:nvPr/>
        </p:nvSpPr>
        <p:spPr>
          <a:xfrm>
            <a:off x="4871405" y="1759996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1ACA3FE-23FE-1CA2-3EA4-AD2762BE4975}"/>
                  </a:ext>
                </a:extLst>
              </p:cNvPr>
              <p:cNvSpPr txBox="1"/>
              <p:nvPr/>
            </p:nvSpPr>
            <p:spPr>
              <a:xfrm>
                <a:off x="2701245" y="1806408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1ACA3FE-23FE-1CA2-3EA4-AD2762BE4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45" y="1806408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639A2-3A85-1934-2303-D69FC1EB6BBD}"/>
                  </a:ext>
                </a:extLst>
              </p:cNvPr>
              <p:cNvSpPr txBox="1"/>
              <p:nvPr/>
            </p:nvSpPr>
            <p:spPr>
              <a:xfrm>
                <a:off x="6894420" y="1773479"/>
                <a:ext cx="465070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-closure method of NFA will “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rewind</a:t>
                </a:r>
                <a:r>
                  <a:rPr lang="en-US" sz="2800" dirty="0"/>
                  <a:t>” back to the latest known final state.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practical is rewinding?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639A2-3A85-1934-2303-D69FC1EB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420" y="1773479"/>
                <a:ext cx="4650702" cy="2246769"/>
              </a:xfrm>
              <a:prstGeom prst="rect">
                <a:avLst/>
              </a:prstGeom>
              <a:blipFill>
                <a:blip r:embed="rId6"/>
                <a:stretch>
                  <a:fillRect l="-2752" t="-2717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C2A4-4382-8204-3449-1100C4C0C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: Curved Down 61">
            <a:extLst>
              <a:ext uri="{FF2B5EF4-FFF2-40B4-BE49-F238E27FC236}">
                <a16:creationId xmlns:a16="http://schemas.microsoft.com/office/drawing/2014/main" id="{65522F7B-51E8-1FBC-0052-E75F3EBFD4C8}"/>
              </a:ext>
            </a:extLst>
          </p:cNvPr>
          <p:cNvSpPr/>
          <p:nvPr/>
        </p:nvSpPr>
        <p:spPr>
          <a:xfrm>
            <a:off x="3678182" y="1848452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AED6EB28-2B21-3B75-C829-69D178EEA3B7}"/>
              </a:ext>
            </a:extLst>
          </p:cNvPr>
          <p:cNvSpPr/>
          <p:nvPr/>
        </p:nvSpPr>
        <p:spPr>
          <a:xfrm rot="6683373">
            <a:off x="4006221" y="3887649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83D40-5C38-BB65-FFDA-D6137F52A70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C7F09-D672-0849-1881-5D899AF87F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 (5)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C7F09-D672-0849-1881-5D899AF87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032A0-E8D4-B55B-F379-85CE5F5D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CB4CDC-6928-B277-E902-708C33775C2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0F0EA4A-07C0-17E8-2131-023D1500D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7772A-81E5-837F-A2C6-5CAA01FD892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9FC678-9827-B750-968A-00C1A79510DE}"/>
              </a:ext>
            </a:extLst>
          </p:cNvPr>
          <p:cNvSpPr/>
          <p:nvPr/>
        </p:nvSpPr>
        <p:spPr>
          <a:xfrm>
            <a:off x="472268" y="2995327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0049C1-DB4A-081A-E963-D5A678F54542}"/>
              </a:ext>
            </a:extLst>
          </p:cNvPr>
          <p:cNvSpPr/>
          <p:nvPr/>
        </p:nvSpPr>
        <p:spPr>
          <a:xfrm>
            <a:off x="1757912" y="2033450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106BFE-B340-DACD-9A8B-1CAD6ED875BC}"/>
              </a:ext>
            </a:extLst>
          </p:cNvPr>
          <p:cNvSpPr/>
          <p:nvPr/>
        </p:nvSpPr>
        <p:spPr>
          <a:xfrm>
            <a:off x="2428472" y="3478304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EFDF93-81FF-0C6C-B79B-979C7D6F8311}"/>
              </a:ext>
            </a:extLst>
          </p:cNvPr>
          <p:cNvSpPr/>
          <p:nvPr/>
        </p:nvSpPr>
        <p:spPr>
          <a:xfrm>
            <a:off x="5753079" y="1963936"/>
            <a:ext cx="642004" cy="642004"/>
          </a:xfrm>
          <a:prstGeom prst="ellipse">
            <a:avLst/>
          </a:prstGeom>
          <a:solidFill>
            <a:srgbClr val="00B050"/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4F327C-97F4-6571-1143-19E3F8DC1E49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1020253" y="2581435"/>
            <a:ext cx="831678" cy="50791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0DD818-AFF1-5339-282D-EBC2CDBEE6D2}"/>
              </a:ext>
            </a:extLst>
          </p:cNvPr>
          <p:cNvCxnSpPr>
            <a:cxnSpLocks/>
          </p:cNvCxnSpPr>
          <p:nvPr/>
        </p:nvCxnSpPr>
        <p:spPr>
          <a:xfrm>
            <a:off x="2428472" y="2318798"/>
            <a:ext cx="109257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B65D9DC-C585-E6B0-EB22-CEDC66AE4F09}"/>
              </a:ext>
            </a:extLst>
          </p:cNvPr>
          <p:cNvSpPr txBox="1"/>
          <p:nvPr/>
        </p:nvSpPr>
        <p:spPr>
          <a:xfrm>
            <a:off x="1043659" y="2244607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AA36B0-DD6E-D7CA-2668-FD81963597A4}"/>
                  </a:ext>
                </a:extLst>
              </p:cNvPr>
              <p:cNvSpPr txBox="1"/>
              <p:nvPr/>
            </p:nvSpPr>
            <p:spPr>
              <a:xfrm>
                <a:off x="5834977" y="4257434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AA36B0-DD6E-D7CA-2668-FD819635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77" y="4257434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631059-6667-83C6-2F8C-1657441F76C5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2974756" y="2563580"/>
            <a:ext cx="640305" cy="101413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743F074-C3C2-B501-B2B6-C320EE61DFD2}"/>
              </a:ext>
            </a:extLst>
          </p:cNvPr>
          <p:cNvSpPr/>
          <p:nvPr/>
        </p:nvSpPr>
        <p:spPr>
          <a:xfrm>
            <a:off x="3521042" y="2015595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3DBCD-9C1C-555B-B8B0-0E7C50EAF8EA}"/>
              </a:ext>
            </a:extLst>
          </p:cNvPr>
          <p:cNvSpPr txBox="1"/>
          <p:nvPr/>
        </p:nvSpPr>
        <p:spPr>
          <a:xfrm>
            <a:off x="3294528" y="1529266"/>
            <a:ext cx="121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\r, \t, \n, ‘ ‘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3EB016-38BF-8130-BECA-FE070EF58CBF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070476" y="3799306"/>
            <a:ext cx="475446" cy="480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F774BA1-B457-2D5C-4146-F4AA826035DA}"/>
              </a:ext>
            </a:extLst>
          </p:cNvPr>
          <p:cNvSpPr/>
          <p:nvPr/>
        </p:nvSpPr>
        <p:spPr>
          <a:xfrm>
            <a:off x="3545922" y="3483112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C22C6F-D785-F5F0-9A95-0290FB45C530}"/>
              </a:ext>
            </a:extLst>
          </p:cNvPr>
          <p:cNvSpPr txBox="1"/>
          <p:nvPr/>
        </p:nvSpPr>
        <p:spPr>
          <a:xfrm>
            <a:off x="3890357" y="2856447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\n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28CBA8-0C58-863E-1E4D-434C74E72CF4}"/>
              </a:ext>
            </a:extLst>
          </p:cNvPr>
          <p:cNvCxnSpPr>
            <a:cxnSpLocks/>
            <a:stCxn id="26" idx="0"/>
            <a:endCxn id="13" idx="4"/>
          </p:cNvCxnSpPr>
          <p:nvPr/>
        </p:nvCxnSpPr>
        <p:spPr>
          <a:xfrm flipH="1" flipV="1">
            <a:off x="3842044" y="2657599"/>
            <a:ext cx="24880" cy="82551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B953F9-632D-7A7A-E020-C46FD8C6C7A5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2749474" y="4120308"/>
            <a:ext cx="321002" cy="10519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8A72758-B415-A278-E47D-3AC65247CAC4}"/>
              </a:ext>
            </a:extLst>
          </p:cNvPr>
          <p:cNvSpPr/>
          <p:nvPr/>
        </p:nvSpPr>
        <p:spPr>
          <a:xfrm>
            <a:off x="2897503" y="51352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/*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000CAC-BF71-4DA8-0672-0F74EC0CED44}"/>
              </a:ext>
            </a:extLst>
          </p:cNvPr>
          <p:cNvSpPr/>
          <p:nvPr/>
        </p:nvSpPr>
        <p:spPr>
          <a:xfrm>
            <a:off x="4200623" y="51352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*</a:t>
            </a:r>
          </a:p>
        </p:txBody>
      </p:sp>
      <p:sp>
        <p:nvSpPr>
          <p:cNvPr id="40" name="Arrow: Curved Down 39">
            <a:extLst>
              <a:ext uri="{FF2B5EF4-FFF2-40B4-BE49-F238E27FC236}">
                <a16:creationId xmlns:a16="http://schemas.microsoft.com/office/drawing/2014/main" id="{36EE4B5E-E624-6356-C884-73411B2BC4E4}"/>
              </a:ext>
            </a:extLst>
          </p:cNvPr>
          <p:cNvSpPr/>
          <p:nvPr/>
        </p:nvSpPr>
        <p:spPr>
          <a:xfrm rot="13616139">
            <a:off x="2703100" y="5608200"/>
            <a:ext cx="388804" cy="20393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54C557-B3F8-C33A-B1C2-B97CD7385674}"/>
              </a:ext>
            </a:extLst>
          </p:cNvPr>
          <p:cNvSpPr txBox="1"/>
          <p:nvPr/>
        </p:nvSpPr>
        <p:spPr>
          <a:xfrm>
            <a:off x="2439736" y="4410594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A58CD63-184A-B192-5F6B-4348A8A0B1AB}"/>
              </a:ext>
            </a:extLst>
          </p:cNvPr>
          <p:cNvSpPr/>
          <p:nvPr/>
        </p:nvSpPr>
        <p:spPr>
          <a:xfrm>
            <a:off x="5503743" y="508667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*/</a:t>
            </a:r>
            <a:endParaRPr lang="en-US" sz="32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7F992D-4E48-EEF4-16FB-25F34521D8D4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3539507" y="5456290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9703C99-3678-059E-F359-013E56145990}"/>
              </a:ext>
            </a:extLst>
          </p:cNvPr>
          <p:cNvSpPr txBox="1"/>
          <p:nvPr/>
        </p:nvSpPr>
        <p:spPr>
          <a:xfrm>
            <a:off x="3691963" y="5454150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E802F7-0DB6-A8ED-48E5-7BED636F6095}"/>
              </a:ext>
            </a:extLst>
          </p:cNvPr>
          <p:cNvCxnSpPr>
            <a:cxnSpLocks/>
          </p:cNvCxnSpPr>
          <p:nvPr/>
        </p:nvCxnSpPr>
        <p:spPr>
          <a:xfrm flipH="1">
            <a:off x="3533226" y="5328052"/>
            <a:ext cx="667397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9B9A9CC-1C98-6AE0-386C-6FFE41788A09}"/>
              </a:ext>
            </a:extLst>
          </p:cNvPr>
          <p:cNvSpPr txBox="1"/>
          <p:nvPr/>
        </p:nvSpPr>
        <p:spPr>
          <a:xfrm>
            <a:off x="3533226" y="4902898"/>
            <a:ext cx="164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/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A5314-FC57-73DA-E652-D9A02915F281}"/>
              </a:ext>
            </a:extLst>
          </p:cNvPr>
          <p:cNvCxnSpPr>
            <a:cxnSpLocks/>
          </p:cNvCxnSpPr>
          <p:nvPr/>
        </p:nvCxnSpPr>
        <p:spPr>
          <a:xfrm flipV="1">
            <a:off x="4842627" y="5404424"/>
            <a:ext cx="661116" cy="465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3FF4793-F396-95AA-7C33-1129061560E2}"/>
              </a:ext>
            </a:extLst>
          </p:cNvPr>
          <p:cNvSpPr txBox="1"/>
          <p:nvPr/>
        </p:nvSpPr>
        <p:spPr>
          <a:xfrm>
            <a:off x="5025537" y="4869375"/>
            <a:ext cx="3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/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B762CB-8225-A3A9-705B-85564DA71084}"/>
              </a:ext>
            </a:extLst>
          </p:cNvPr>
          <p:cNvSpPr txBox="1"/>
          <p:nvPr/>
        </p:nvSpPr>
        <p:spPr>
          <a:xfrm>
            <a:off x="4261547" y="3814014"/>
            <a:ext cx="178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\n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40F20F9-5B5D-9317-6703-795B0AAEA9DB}"/>
              </a:ext>
            </a:extLst>
          </p:cNvPr>
          <p:cNvSpPr/>
          <p:nvPr/>
        </p:nvSpPr>
        <p:spPr>
          <a:xfrm>
            <a:off x="4165686" y="2374808"/>
            <a:ext cx="1811736" cy="2710308"/>
          </a:xfrm>
          <a:custGeom>
            <a:avLst/>
            <a:gdLst>
              <a:gd name="connsiteX0" fmla="*/ 1670959 w 1811736"/>
              <a:gd name="connsiteY0" fmla="*/ 2710308 h 2710308"/>
              <a:gd name="connsiteX1" fmla="*/ 1644645 w 1811736"/>
              <a:gd name="connsiteY1" fmla="*/ 1092017 h 2710308"/>
              <a:gd name="connsiteX2" fmla="*/ 41 w 1811736"/>
              <a:gd name="connsiteY2" fmla="*/ 0 h 27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736" h="2710308">
                <a:moveTo>
                  <a:pt x="1670959" y="2710308"/>
                </a:moveTo>
                <a:cubicBezTo>
                  <a:pt x="1797045" y="2127021"/>
                  <a:pt x="1923131" y="1543735"/>
                  <a:pt x="1644645" y="1092017"/>
                </a:cubicBezTo>
                <a:cubicBezTo>
                  <a:pt x="1366159" y="640299"/>
                  <a:pt x="-8730" y="60302"/>
                  <a:pt x="41" y="0"/>
                </a:cubicBezTo>
              </a:path>
            </a:pathLst>
          </a:custGeom>
          <a:noFill/>
          <a:ln w="412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1FCD24F-4357-67CC-D498-707FC35CFF73}"/>
              </a:ext>
            </a:extLst>
          </p:cNvPr>
          <p:cNvCxnSpPr>
            <a:cxnSpLocks/>
          </p:cNvCxnSpPr>
          <p:nvPr/>
        </p:nvCxnSpPr>
        <p:spPr>
          <a:xfrm>
            <a:off x="4166591" y="2316512"/>
            <a:ext cx="157137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5CEFC61-F1EB-008A-21CB-2328E3A433C7}"/>
              </a:ext>
            </a:extLst>
          </p:cNvPr>
          <p:cNvSpPr txBox="1"/>
          <p:nvPr/>
        </p:nvSpPr>
        <p:spPr>
          <a:xfrm>
            <a:off x="4871405" y="1759996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1AFA823-5467-04D0-91B1-950B1E8681B8}"/>
                  </a:ext>
                </a:extLst>
              </p:cNvPr>
              <p:cNvSpPr txBox="1"/>
              <p:nvPr/>
            </p:nvSpPr>
            <p:spPr>
              <a:xfrm>
                <a:off x="2701245" y="1806408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1AFA823-5467-04D0-91B1-950B1E86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45" y="1806408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FB08E1-7415-A1AA-A24B-C4DA22E21B32}"/>
                  </a:ext>
                </a:extLst>
              </p:cNvPr>
              <p:cNvSpPr txBox="1"/>
              <p:nvPr/>
            </p:nvSpPr>
            <p:spPr>
              <a:xfrm>
                <a:off x="6894420" y="1773479"/>
                <a:ext cx="465070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-closure method of NFA will “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rewind</a:t>
                </a:r>
                <a:r>
                  <a:rPr lang="en-US" sz="2800" dirty="0"/>
                  <a:t>” back to the latest known final state.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practical is rewinding?</a:t>
                </a:r>
              </a:p>
              <a:p>
                <a:r>
                  <a:rPr lang="en-US" sz="2800" dirty="0"/>
                  <a:t>So long as it isn’t more than one Token, not a problem</a:t>
                </a:r>
                <a:br>
                  <a:rPr lang="en-US" sz="2800" dirty="0"/>
                </a:br>
                <a:r>
                  <a:rPr lang="en-US" sz="2800" dirty="0"/>
                  <a:t>(keep the next token in your accumulated text).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FB08E1-7415-A1AA-A24B-C4DA22E2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420" y="1773479"/>
                <a:ext cx="4650702" cy="3970318"/>
              </a:xfrm>
              <a:prstGeom prst="rect">
                <a:avLst/>
              </a:prstGeom>
              <a:blipFill>
                <a:blip r:embed="rId6"/>
                <a:stretch>
                  <a:fillRect l="-2752" t="-1536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27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4909-794A-A50C-CC54-045A5AF19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C0B3AF-1649-89CF-FFFB-27FBD10A58B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6D71-7712-E47D-C754-0BFDF6DF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2893E-C589-89E9-1413-5F820D56D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366E-4788-8C43-A49B-34F3EC8D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A95313-9627-44C5-3B99-C96DE623583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BEC425-4B87-4A67-3AA9-A4D55F79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C6ADF-CBD0-475F-7DC7-3564067F727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5808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3913-D635-ED23-D37A-8FAC4E7E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0A0A5-503B-49CC-A7C8-664D75FA700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67508-2ED5-0651-3C1B-FB0200A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9A9BC-C637-EFB1-2456-FC256AD5A5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For every type, should there be an entry 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𝛾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E.g.,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Is this enough?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Will every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op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yield an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9A9BC-C637-EFB1-2456-FC256AD5A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C52D8-51BD-6913-E49C-2958B664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8A3D29-A30A-31E6-07B9-AFD40B46A25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B12321-B497-43CF-71BC-488EA360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E9CB5-11CF-45DC-FFFD-2C1B7016D76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998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35A1-9FDC-91DC-26AD-9267F3C7C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04FA4C-371B-609D-61C0-9A7168D6D8E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68F5C-2305-C5FC-B718-2F76E090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9F19F-8529-EC73-42C6-4681CB09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For every type, should there be an entry where…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𝛾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E.g.,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What about 3 == 2?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In that case,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9F19F-8529-EC73-42C6-4681CB09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F38A-9353-757C-D532-C32B339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5BA418-4D97-2405-95E3-899291BBC06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FAC8AE-12EB-BE76-D54D-7E0677BA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DEA08-D6C7-A74E-9497-D2A6B934C3A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085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16D0D-11CB-049B-8AAC-FE2C6D4A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2FFEE2-2507-A222-44AF-B6E483F233C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CA44E-D7D4-5EF3-556F-AF61F210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822188-D03E-4040-E916-F335C01A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Therefore, Type-Checking is a 3 input, 1 output table: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b="0" dirty="0">
                    <a:ea typeface="MS Mincho" panose="02020609040205080304" pitchFamily="49" charset="-128"/>
                  </a:rPr>
                  <a:t>(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𝛽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𝛾</m:t>
                    </m:r>
                  </m:oMath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E.g.,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-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*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/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==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!=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&gt;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&gt;=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&lt;</a:t>
                </a:r>
                <a:r>
                  <a:rPr lang="en-US" sz="3600" dirty="0">
                    <a:ea typeface="MS Mincho" panose="02020609040205080304" pitchFamily="49" charset="-128"/>
                  </a:rPr>
                  <a:t>,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&lt;=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822188-D03E-4040-E916-F335C01A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9FC6C-2758-B11D-2C56-12272C53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C5053-6832-7AC1-258F-2C3FE972306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6EA8B5-9719-1C86-4105-6BF1834F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8D26F-43D8-A304-5A54-313CCEAFEB6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1983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0D73-59D7-74BE-9EB8-52B2BB66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1F909D-0BE4-8142-3D78-E313CC120CF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B473D-D239-544C-8C07-F1039777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Midterm 1 soon!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23786-6016-1DEA-ACD7-31D98A91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Make sure you finish PA2 on time.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Open notes, open lecture slides, open course website.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 other internet access. 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Can use your IDE to read code, but cannot write any new code. Cannot run anything in IDE either.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Syntax highlighting is the main goal.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4FC6-4D1B-4B97-A3EC-EC13B8A9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2F63A-04D4-43AA-CFFE-CBD4149AE5B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8B2DAE3-65AF-10C8-B314-05617832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D9A5F-454D-4CE4-B788-5C2CE96E33E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74436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21233-123D-C12F-901B-4FE678C3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57630-7DF4-3B97-436A-D1D2C71488A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51D6D-CA6F-745B-F99F-789FD77A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Operator Overloading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902F0-4FC4-A549-EAF5-925D65477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Operator Overloading: give custom definitions to ops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Example, consider a “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  <a:r>
                  <a:rPr lang="en-US" sz="3600" dirty="0">
                    <a:ea typeface="MS Mincho" panose="02020609040205080304" pitchFamily="49" charset="-128"/>
                  </a:rPr>
                  <a:t>” object that can accumulate integers and sorts them.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In C++, can create </a:t>
                </a:r>
                <a:r>
                  <a:rPr lang="en-US" sz="3600" b="1" dirty="0">
                    <a:ea typeface="MS Mincho" panose="02020609040205080304" pitchFamily="49" charset="-128"/>
                  </a:rPr>
                  <a:t>a method </a:t>
                </a:r>
                <a:r>
                  <a:rPr lang="en-US" sz="3600" dirty="0">
                    <a:ea typeface="MS Mincho" panose="02020609040205080304" pitchFamily="49" charset="-128"/>
                  </a:rPr>
                  <a:t>that defines:</a:t>
                </a:r>
              </a:p>
              <a:p>
                <a:pPr marL="0" indent="0" algn="ctr">
                  <a:buNone/>
                </a:pP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Where adding integers to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MyData</a:t>
                </a:r>
                <a:r>
                  <a:rPr lang="en-US" sz="3200" dirty="0">
                    <a:ea typeface="MS Mincho" panose="02020609040205080304" pitchFamily="49" charset="-128"/>
                  </a:rPr>
                  <a:t> types will call </a:t>
                </a:r>
                <a:r>
                  <a:rPr lang="en-US" sz="3200" b="1" dirty="0">
                    <a:ea typeface="MS Mincho" panose="02020609040205080304" pitchFamily="49" charset="-128"/>
                  </a:rPr>
                  <a:t>that method</a:t>
                </a:r>
                <a:r>
                  <a:rPr lang="en-US" sz="3200" dirty="0">
                    <a:ea typeface="MS Mincho" panose="02020609040205080304" pitchFamily="49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902F0-4FC4-A549-EAF5-925D65477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E18EB-2F13-5286-3282-C0CBDE6D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BEABBF-4AC5-6545-00CB-2380DFEDD55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E55109-D7C3-22F5-0265-5E049A10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03190-1B5E-FFD9-3D4E-B2BBF372DC9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9627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07C8D-DF7D-3CCD-FA82-8FED0E4D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B5537-7292-7D35-FFBE-E4F95373E2F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2ABF0-5F1F-E29F-945D-14522F3C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36A3-8AC8-1666-6ACC-43ED1730E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When an entry is missing, then the resultant type should be a </a:t>
            </a:r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specially designated type </a:t>
            </a:r>
            <a:r>
              <a:rPr lang="en-US" sz="3600" dirty="0">
                <a:ea typeface="MS Mincho" panose="02020609040205080304" pitchFamily="49" charset="-128"/>
              </a:rPr>
              <a:t>that is compatible with EVERY type.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This type, “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ErrorType</a:t>
            </a:r>
            <a:r>
              <a:rPr lang="en-US" sz="3600" dirty="0">
                <a:ea typeface="MS Mincho" panose="02020609040205080304" pitchFamily="49" charset="-128"/>
              </a:rPr>
              <a:t>”, prevents type-checking errors from filling up your compiler’s error log.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2646C-6C8E-CD15-40A5-5F7AD4EA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98AC50-5688-42C1-558E-5A5D5C6CB63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5EB8496-15F9-2D30-9F81-9D5B6CDF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0CF3A-A036-2F7F-4174-2D26F63EA80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9229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32139-2B0A-02D9-14AC-1862D39A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88098-AFA3-014E-3636-84AB49EA6D9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24C94-0AF9-5A2A-2FC7-110ADCB4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Bad Types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C84FD-2A4E-0E42-DFD2-3E3845132F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This type, “</a:t>
                </a:r>
                <a:r>
                  <a:rPr lang="en-US" sz="3600" b="1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”, prevents type-checking errors from filling up your compiler’s error log.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Consider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3600" dirty="0">
                    <a:ea typeface="MS Mincho" panose="02020609040205080304" pitchFamily="49" charset="-128"/>
                  </a:rPr>
                  <a:t>: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myObj</a:t>
                </a:r>
                <a:r>
                  <a:rPr lang="en-US" sz="3600" dirty="0">
                    <a:ea typeface="MS Mincho" panose="02020609040205080304" pitchFamily="49" charset="-128"/>
                  </a:rPr>
                  <a:t> + 3) + 5;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ea typeface="MS Mincho" panose="02020609040205080304" pitchFamily="49" charset="-128"/>
                  </a:rPr>
                  <a:t>ClassType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report error here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no need to report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Second type check was valid.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8C84FD-2A4E-0E42-DFD2-3E3845132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5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7AEC-0ED5-FDAA-D3E8-2A53B4E8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01E15C-F515-0277-E45D-C503663990D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E96F61-7947-3457-BFEA-E8475265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F93CF-BC51-B14E-603F-560C73C5100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23913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B636-555E-87A6-2F16-442658267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21BC6A-F8C8-B15C-0B9C-1762BDA4EF7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F6548-45F0-9AEB-03F7-85F909C1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Bad Types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04F3C-826C-3EE4-A8A1-77885674B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Generalization: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 {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AnyOp</a:t>
                </a:r>
                <a:r>
                  <a:rPr lang="en-US" sz="3600" dirty="0">
                    <a:ea typeface="MS Mincho" panose="02020609040205080304" pitchFamily="49" charset="-128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AnyType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AnyOp</a:t>
                </a:r>
                <a:r>
                  <a:rPr lang="en-US" sz="3600" dirty="0">
                    <a:ea typeface="MS Mincho" panose="02020609040205080304" pitchFamily="49" charset="-128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TypeA,TypeB,Op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∉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TypeTable </a:t>
                </a:r>
                <a:r>
                  <a:rPr lang="en-US" sz="4400" dirty="0">
                    <a:ea typeface="MS Mincho" panose="02020609040205080304" pitchFamily="49" charset="-128"/>
                  </a:rPr>
                  <a:t>)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(Result=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44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>
                    <a:ea typeface="MS Mincho" panose="02020609040205080304" pitchFamily="49" charset="-128"/>
                  </a:rPr>
                  <a:t>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TypeA,TypeB,Op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TypeTable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4400" dirty="0">
                    <a:ea typeface="MS Mincho" panose="02020609040205080304" pitchFamily="49" charset="-128"/>
                  </a:rPr>
                  <a:t>)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br>
                  <a:rPr lang="en-US" sz="3600" b="0" dirty="0">
                    <a:ea typeface="MS Mincho" panose="02020609040205080304" pitchFamily="49" charset="-128"/>
                  </a:rPr>
                </a:br>
                <a:r>
                  <a:rPr lang="en-US" sz="3600" b="0" dirty="0">
                    <a:ea typeface="MS Mincho" panose="02020609040205080304" pitchFamily="49" charset="-128"/>
                  </a:rPr>
                  <a:t>		</a:t>
                </a:r>
                <a:r>
                  <a:rPr lang="en-US" sz="4400" b="0" dirty="0">
                    <a:ea typeface="MS Mincho" panose="02020609040205080304" pitchFamily="49" charset="-128"/>
                  </a:rPr>
                  <a:t>(</a:t>
                </a:r>
                <a:r>
                  <a:rPr lang="en-US" sz="3600" b="0" dirty="0">
                    <a:ea typeface="MS Mincho" panose="02020609040205080304" pitchFamily="49" charset="-128"/>
                  </a:rPr>
                  <a:t> Result = </a:t>
                </a:r>
                <a:r>
                  <a:rPr lang="en-US" sz="3600" b="0" dirty="0" err="1">
                    <a:ea typeface="MS Mincho" panose="02020609040205080304" pitchFamily="49" charset="-128"/>
                  </a:rPr>
                  <a:t>GetEntry</a:t>
                </a:r>
                <a:r>
                  <a:rPr lang="en-US" sz="3600" b="0" dirty="0">
                    <a:ea typeface="MS Mincho" panose="02020609040205080304" pitchFamily="49" charset="-128"/>
                  </a:rPr>
                  <a:t>(</a:t>
                </a:r>
                <a:r>
                  <a:rPr lang="en-US" sz="3600" b="0" dirty="0" err="1">
                    <a:ea typeface="MS Mincho" panose="02020609040205080304" pitchFamily="49" charset="-128"/>
                  </a:rPr>
                  <a:t>TypeA,TypeB,Op</a:t>
                </a:r>
                <a:r>
                  <a:rPr lang="en-US" sz="3600" b="0" dirty="0">
                    <a:ea typeface="MS Mincho" panose="02020609040205080304" pitchFamily="49" charset="-128"/>
                  </a:rPr>
                  <a:t>) </a:t>
                </a:r>
                <a:r>
                  <a:rPr lang="en-US" sz="4400" b="0" dirty="0">
                    <a:ea typeface="MS Mincho" panose="02020609040205080304" pitchFamily="49" charset="-128"/>
                  </a:rPr>
                  <a:t>)</a:t>
                </a:r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04F3C-826C-3EE4-A8A1-77885674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77" t="-4342" r="-754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A37B-A678-EBD4-CA0A-E08889DF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0F56E-613A-98CA-A614-A7056B0A0E9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4CC02B-3EB5-D149-15D3-47A603F6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9F83A-312B-C949-4F0C-18C0C3E2C63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2535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355E9-3838-4F19-1E52-E085964F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C7139-7EAF-84D0-412D-74D3983E4C7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F76A3-6BA5-5758-B339-890D9BA6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4E3E7-059B-EB83-F1EB-5C6002DDC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Is 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B the same as B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4E3E7-059B-EB83-F1EB-5C6002DDC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70A1C-C784-07D6-7B5D-C7566AB4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0E4F8C-0465-B1FD-751E-9236AD0B4F9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129271-6B64-D0B9-3423-1FD918EA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B8C1D-A7A9-F870-EDD5-AB7F91AF69D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31D592-CC6D-39B7-5CDE-7D5D0589A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5561">
            <a:off x="7126330" y="3107588"/>
            <a:ext cx="4634412" cy="26577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1097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D36CC-5FA0-211B-4D38-1D95FE04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D891CF-1B2B-8207-39FE-2A5F9778E2A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218C2-D1AC-78ED-D8BE-D6F8A7B7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57ECF-0A28-36A9-661B-23B9DC6B0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Is 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B the same as B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A?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Previous definitions state yes.</a:t>
                </a:r>
              </a:p>
              <a:p>
                <a:endParaRPr lang="en-US" sz="4400" dirty="0">
                  <a:ea typeface="MS Mincho" panose="02020609040205080304" pitchFamily="49" charset="-128"/>
                </a:endParaRPr>
              </a:p>
              <a:p>
                <a:r>
                  <a:rPr lang="en-US" sz="44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Your thoughts?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57ECF-0A28-36A9-661B-23B9DC6B0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7636E-C1A9-529E-A28F-3304AE84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A6D8C3-54D6-1A85-8FCA-E34B30141AF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7B2664-9186-39C4-FC16-5E541C14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502AF-89F1-BC94-DE0B-FCE26D9A5CC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4CB63-F92E-4D54-D949-4F4A8A4D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5561">
            <a:off x="7126330" y="3107588"/>
            <a:ext cx="4634412" cy="26577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26275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A634-1823-028B-AC19-EA50485A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401C57-52BC-8394-6D2F-4EE6E5BCB1C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B12-7977-F8AB-1DE5-973E6741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B6A6C-2547-4866-1C9B-AC9C426BB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>
                    <a:ea typeface="MS Mincho" panose="02020609040205080304" pitchFamily="49" charset="-128"/>
                  </a:rPr>
                  <a:t>Is 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B the same as B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A?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Previous definitions state yes.</a:t>
                </a:r>
              </a:p>
              <a:p>
                <a:endParaRPr lang="en-US" sz="4400" dirty="0">
                  <a:ea typeface="MS Mincho" panose="02020609040205080304" pitchFamily="49" charset="-128"/>
                </a:endParaRP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Not for </a:t>
                </a:r>
                <a:r>
                  <a:rPr lang="en-US" sz="44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4400" dirty="0">
                    <a:ea typeface="MS Mincho" panose="02020609040205080304" pitchFamily="49" charset="-128"/>
                  </a:rPr>
                  <a:t>, but yes for some languages.</a:t>
                </a:r>
              </a:p>
              <a:p>
                <a:r>
                  <a:rPr lang="en-US" sz="4400" dirty="0">
                    <a:ea typeface="MS Mincho" panose="02020609040205080304" pitchFamily="49" charset="-128"/>
                  </a:rPr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B6A6C-2547-4866-1C9B-AC9C426BB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A7734-D8CE-93DB-1151-9A9E837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2F5890-EF80-6277-E997-064073C7A8C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4FB43C-6DD4-D2B0-4D63-7F1B38E5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27D68-4B1D-FE1D-684B-678E4C684C2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45127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EB63-A57B-821A-C99D-4DBF0B41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CAEEBE-81E3-A27A-1F82-F060ACD5ABE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305CA-3295-52BD-3BBF-9377A0D6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Order – Language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84F7-9DFC-65E4-4F58-EE404732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Language may specify that order can matter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C++ can specify order in the program itself: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3570F-496D-D1D0-63D0-8374A9B6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EAEB7-036F-333A-E26A-9271B3BC931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786E15-1596-7BE8-4AF7-B86E5C50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F5FD7-4867-7A25-4697-3BB5ED0F600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8561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0EC7-944C-656D-9E1B-779D2F35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A64BE6-E78F-A0A4-008A-BD4D022C491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B8FA-8D60-B784-8FD0-4780AE9BE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3EA08-7949-AEA8-A7C6-8A9C14C1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DD79C9-6805-990E-A189-74D2F9AE287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07000C-6C99-3376-E8E3-9482206B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C1E40-2274-053E-5A1E-8B068922147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42E42-42EF-73B6-B095-588EF263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49" y="535334"/>
            <a:ext cx="5420481" cy="56872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93504-4CBA-14C4-02BF-070B4DE0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1" y="548379"/>
            <a:ext cx="10515600" cy="1142309"/>
          </a:xfrm>
        </p:spPr>
        <p:txBody>
          <a:bodyPr/>
          <a:lstStyle/>
          <a:p>
            <a:r>
              <a:rPr lang="en-US" dirty="0"/>
              <a:t>More Totally Sane Code</a:t>
            </a:r>
          </a:p>
        </p:txBody>
      </p:sp>
    </p:spTree>
    <p:extLst>
      <p:ext uri="{BB962C8B-B14F-4D97-AF65-F5344CB8AC3E}">
        <p14:creationId xmlns:p14="http://schemas.microsoft.com/office/powerpoint/2010/main" val="427066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0BFD-271C-88DF-AC32-137BAE37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05C7A-B5A8-26AB-063C-D5BC37EFA39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6495C-B118-C713-F928-455A4B4B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1" y="548379"/>
            <a:ext cx="10515600" cy="1142309"/>
          </a:xfrm>
        </p:spPr>
        <p:txBody>
          <a:bodyPr/>
          <a:lstStyle/>
          <a:p>
            <a:r>
              <a:rPr lang="en-US" dirty="0"/>
              <a:t>More Totally Sane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50CD6-4FF2-5BFD-B661-24CCC6D71E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Why?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You could make your compiler “keep” the first type if you wanted.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For example: </a:t>
                </a:r>
                <a:r>
                  <a:rPr lang="en-US" sz="3200" dirty="0">
                    <a:ea typeface="MS Mincho" panose="02020609040205080304" pitchFamily="49" charset="-128"/>
                  </a:rPr>
                  <a:t>3 + 3.2 * 4.4;</a:t>
                </a:r>
              </a:p>
              <a:p>
                <a:r>
                  <a:rPr lang="en-US" sz="3200" dirty="0">
                    <a:ea typeface="MS Mincho" panose="02020609040205080304" pitchFamily="49" charset="-128"/>
                  </a:rPr>
                  <a:t>Specify: 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float 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int</a:t>
                </a:r>
              </a:p>
              <a:p>
                <a:r>
                  <a:rPr lang="en-US" sz="3200" dirty="0">
                    <a:ea typeface="MS Mincho" panose="02020609040205080304" pitchFamily="49" charset="-128"/>
                  </a:rPr>
                  <a:t>Specify: float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int 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200" dirty="0">
                    <a:ea typeface="MS Mincho" panose="02020609040205080304" pitchFamily="49" charset="-128"/>
                  </a:rPr>
                  <a:t> float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50CD6-4FF2-5BFD-B661-24CCC6D71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3248" t="-336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9EBAE-6BDE-4113-29A6-2B899D18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959DD2-73F4-AF54-DCBF-E9B93D1E4B4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6F1123-F47E-800E-DB09-B2408463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1DFF5-0E59-74B7-591E-DC81C07218A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BE85D-A179-2FE3-CC6E-8436E5093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949" y="535334"/>
            <a:ext cx="5420481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6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BC25D-710C-E4C8-55A5-5E98F530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39B65-C1F1-02EB-B76D-CD73A24B197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27C55-2DE8-69E0-58C9-D7D86E63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Midterm 1 soon!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BE12-B13B-E44B-A1F0-EC89EB9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reason midterm 1 is so early in the semester is to gauge how you are doing.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By looking at your midterm 1 results, you can determine how the rest of the semester will go.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PA3 is difficult, PA4 is even more so.</a:t>
            </a:r>
          </a:p>
          <a:p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1B119-F2E1-0797-F7C4-822D24F3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A51E1-7373-26FA-868C-5D59EA8B96A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8B80EF3-9252-4FFC-A38F-D90937BF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227265-C724-6DFA-B063-813BE739C4B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50735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CBF9-0457-12FF-BCA6-5EB656BB4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35C1A5-EB13-9F83-A348-A2BED8923DE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1BDF1-D7A1-4A71-1A8A-E59C3528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Type-Checking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C898-922C-F5EC-3358-7D78DF2B9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MS Mincho" panose="02020609040205080304" pitchFamily="49" charset="-128"/>
              </a:rPr>
              <a:t>Thus, how you construct your type checking table depends on the language.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6F83D-8A92-9C0B-6CD8-5ADB4CEF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189650-DD8B-2EBA-77CB-415DFE64630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38CF55-11F6-8A19-5C34-B33EE260D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6618D-C132-EB5D-C4A3-08F0BA0F2A7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5828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81934-5F44-AFC4-C9F6-241DF9FC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4DD6CB-3A4D-397B-F170-B5303F082A3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3AC40-4E74-1DAF-DAD3-5490E9B5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TypeCasting</a:t>
            </a:r>
            <a:r>
              <a:rPr lang="en-US" dirty="0"/>
              <a:t>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40B0-2CBB-DC33-CF83-1CB35E653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840EF-F3F2-6B1E-B789-629378DF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9195C9-46DB-9DC1-2E4B-926A2FA2321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09C710-0F7C-ABBC-E55C-17030499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7EB2E-D772-20FA-6741-5E6EBDF3A38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05210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7005-F458-A9FA-FDD1-B8A069CD4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1A7EA-6281-2FC5-DF3F-098851F00E0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5797D-F4D0-E90F-FB1F-7777EBBD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TypeCasting</a:t>
            </a:r>
            <a:r>
              <a:rPr lang="en-US" sz="5400" dirty="0"/>
              <a:t> / Type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0300E-9E29-359A-60DE-90DA66320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Typecasting (or the conversion of a type) does not have an operator.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Formally: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Thus, the table for typecasting is: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, and some skip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entirely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E.g. ( (int)3.4f 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3 (an int), which is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int,float</a:t>
                </a:r>
                <a:r>
                  <a:rPr lang="en-US" sz="3600" dirty="0">
                    <a:ea typeface="MS Mincho" panose="02020609040205080304" pitchFamily="49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0300E-9E29-359A-60DE-90DA6632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4342" r="-232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E7617-D2FC-6BF9-CA22-18615230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6EFA3A-6FE4-778B-8CAE-700617C7AFA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460E1D-0D4D-D437-834B-83B096DC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9091F-EA4A-ADA6-2E2B-B56B2858CED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0806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0256F-569D-B33F-59CA-92B208E3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D587B-BBE4-EAB2-D71A-9FCBFAEA4E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6B6EB-B602-419D-0C44-9B2EECB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TypeCasting</a:t>
            </a:r>
            <a:r>
              <a:rPr lang="en-US" sz="5400" dirty="0"/>
              <a:t> / Type Conversions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FF83B-155C-338F-0C3B-20674CD39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m:oMathPara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 table for typecasting takes an input of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TypeA,TypeB</a:t>
                </a:r>
                <a:r>
                  <a:rPr lang="en-US" sz="3600" dirty="0">
                    <a:ea typeface="MS Mincho" panose="02020609040205080304" pitchFamily="49" charset="-128"/>
                  </a:rPr>
                  <a:t>), result is just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If (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x,y</a:t>
                </a:r>
                <a:r>
                  <a:rPr lang="en-US" sz="3600" dirty="0">
                    <a:ea typeface="MS Mincho" panose="02020609040205080304" pitchFamily="49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∉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Table, then this is a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type checking error</a:t>
                </a:r>
                <a:r>
                  <a:rPr lang="en-US" sz="3600" dirty="0">
                    <a:ea typeface="MS Mincho" panose="02020609040205080304" pitchFamily="49" charset="-128"/>
                  </a:rPr>
                  <a:t>.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 table usually has a result just to make the code easier to write 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FF83B-155C-338F-0C3B-20674CD39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D2984-BD37-983C-0824-879E81EA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2BB283-9986-91B9-7EA7-8A81C919AA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366DD1-A3D3-58B8-A0CC-023E86B1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BCFEF-FD07-799C-85C7-BAE14855A33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0A1B6-D151-20D6-A8F3-D587B44D0008}"/>
              </a:ext>
            </a:extLst>
          </p:cNvPr>
          <p:cNvSpPr txBox="1"/>
          <p:nvPr/>
        </p:nvSpPr>
        <p:spPr>
          <a:xfrm>
            <a:off x="8782188" y="3429000"/>
            <a:ext cx="310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is the exception?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0212BC-FC18-B238-09BF-7284C96FD60F}"/>
              </a:ext>
            </a:extLst>
          </p:cNvPr>
          <p:cNvSpPr/>
          <p:nvPr/>
        </p:nvSpPr>
        <p:spPr>
          <a:xfrm>
            <a:off x="7807892" y="3650969"/>
            <a:ext cx="961138" cy="526326"/>
          </a:xfrm>
          <a:custGeom>
            <a:avLst/>
            <a:gdLst>
              <a:gd name="connsiteX0" fmla="*/ 961138 w 961138"/>
              <a:gd name="connsiteY0" fmla="*/ 13209 h 526326"/>
              <a:gd name="connsiteX1" fmla="*/ 296718 w 961138"/>
              <a:gd name="connsiteY1" fmla="*/ 65837 h 526326"/>
              <a:gd name="connsiteX2" fmla="*/ 689 w 961138"/>
              <a:gd name="connsiteY2" fmla="*/ 526326 h 52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138" h="526326">
                <a:moveTo>
                  <a:pt x="961138" y="13209"/>
                </a:moveTo>
                <a:cubicBezTo>
                  <a:pt x="708965" y="-3237"/>
                  <a:pt x="456793" y="-19683"/>
                  <a:pt x="296718" y="65837"/>
                </a:cubicBezTo>
                <a:cubicBezTo>
                  <a:pt x="136643" y="151357"/>
                  <a:pt x="-11371" y="435325"/>
                  <a:pt x="689" y="526326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4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10A8-9E4A-9A18-D665-DAF166213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0C32C6-3DCC-9FB4-DC8A-170203055DA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F3854-98A8-3266-CAC8-DCE1F674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Automatic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4E48B-D8FA-3F36-5E58-3AD869ADD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 is just a 0 or 1, so we could: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 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This is also described as: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int</a:t>
                </a:r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(depends on how you construct the table)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4E48B-D8FA-3F36-5E58-3AD869ADD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E2CAB-24EA-ADE7-8DF5-24DC5434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EABE0A-6F88-E8F2-1E46-A5B9CE43395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5170E3E-11A5-42C6-29E4-808D585E8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1CB0B-75E6-BFAA-BBF9-B714D7AA7DE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0976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5E51-F6B4-826D-1A93-AAB68426F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B8236C-ADC8-28FB-BB93-84C2A5000EF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AE4C-4299-B754-CC88-CA3CA65B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Automatic Conversions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B8D2E-B0AC-FDC0-D147-0D7A14EEB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Java has more automatic conversions: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String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Enum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String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The Enum will automatically become a string that represents the text of that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enum</a:t>
                </a:r>
                <a:r>
                  <a:rPr lang="en-US" sz="3600" dirty="0">
                    <a:ea typeface="MS Mincho" panose="02020609040205080304" pitchFamily="49" charset="-128"/>
                  </a:rPr>
                  <a:t> entry.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B8D2E-B0AC-FDC0-D147-0D7A14EEB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A4B4-8180-23A8-3C5C-6B5F570D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D65112-AB1D-0DCF-DC55-96AFBC62DE3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77D71B-0F05-CD06-56E2-2F9C27BE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8376B-1E36-AB09-8C2A-B19149EA42E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29930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1C14-2058-0086-FFE4-9F2C11F1D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75C8-062A-7AB5-4CF5-B927FADB458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1B6EF-423E-947D-2199-69EA91C6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Automatic Conversions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3F16-D948-9A91-DA80-D74F4796D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Automatic conversions are AUTOMATIC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Note: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int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somefun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int a ) { … }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somefun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true );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… does not require explicitly typecasting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(int)true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BA3B7-C92D-217A-470F-D07EDB38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82588-116B-BDD4-C2F6-D333FE9E460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302E66A-72DD-3D07-B72F-BA7A6267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8495B8-E7E7-5AA6-BF62-9631EB85395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11052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EB33B-073A-3585-4260-00B0C3ED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B6BE20-5B1B-9D99-D8BF-E60E079F603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2DB88-8DAB-B609-3389-98230C8A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Automatic Conversions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24BFB-EB8E-C456-C2C8-A8CA69EDF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Java has more automatic conversions: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Enum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Combine this with: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</a:t>
                </a:r>
                <a:r>
                  <a:rPr lang="en-US" sz="3600" dirty="0">
                    <a:ea typeface="MS Mincho" panose="02020609040205080304" pitchFamily="49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(concatenation operation) and we can add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enum</a:t>
                </a:r>
                <a:r>
                  <a:rPr lang="en-US" sz="3600" dirty="0">
                    <a:ea typeface="MS Mincho" panose="02020609040205080304" pitchFamily="49" charset="-128"/>
                  </a:rPr>
                  <a:t> to strings!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E.g.: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myStr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=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myStr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+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someEnumVar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24BFB-EB8E-C456-C2C8-A8CA69EDF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64B0-8155-F3F1-F621-1EB704F5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C6D297-6E64-AAD2-7B46-DC8D9E147F8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D44185-3029-5314-743C-9E1A6F25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B0A5A-D1FE-E198-DA8D-93FF015E9BA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96125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F0C6B-2722-0C33-4A1E-359E7F7D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A74979-9E8D-A8B0-D6FF-4B53A8AAC75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707F-50F4-3342-638D-C4D661C5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Automatic Type Casting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EAFE1-77A1-C499-0E92-81A5991B4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From the previous example, we can see that if there does not exist a type-check entry for: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… then we have to check all possible automatic typecasting for both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𝛼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𝛽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If there exists conflicts, manual typecasting is enforced.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EAFE1-77A1-C499-0E92-81A5991B4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AF593-A999-2DD2-9348-DCC2C493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74C55B-B955-880A-3067-B1F47187C70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C1EB66-8E47-E077-FDC7-6EC6A312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DFA52-ED6D-E04D-8610-21B553D4716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07058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0716-DF3E-600E-4C1B-7C421812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1A6E4C-C700-7C28-CD74-DF85EC1369F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C1F6D-A73F-D47C-688A-E07CA4CD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Manual Typecasting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EDE89-0923-A273-D0AB-49CF3E4D7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Consider the following: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 a; </a:t>
                </a:r>
                <a:r>
                  <a:rPr lang="en-US" sz="36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b;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And both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 and </a:t>
                </a:r>
                <a:r>
                  <a:rPr lang="en-US" sz="36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can be typecasted with:</a:t>
                </a:r>
              </a:p>
              <a:p>
                <a:pPr marL="0" indent="0">
                  <a:buNone/>
                </a:pPr>
                <a:r>
                  <a:rPr lang="en-US" sz="3200" dirty="0">
                    <a:ea typeface="MS Mincho" panose="02020609040205080304" pitchFamily="49" charset="-128"/>
                  </a:rPr>
                  <a:t>(</a:t>
                </a:r>
                <a:r>
                  <a:rPr lang="en-US" sz="32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200" dirty="0">
                    <a:ea typeface="MS Mincho" panose="02020609040205080304" pitchFamily="49" charset="-128"/>
                  </a:rPr>
                  <a:t>), (</a:t>
                </a:r>
                <a:r>
                  <a:rPr lang="en-US" sz="32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200" dirty="0">
                    <a:ea typeface="MS Mincho" panose="02020609040205080304" pitchFamily="49" charset="-128"/>
                  </a:rPr>
                  <a:t>), (</a:t>
                </a:r>
                <a:r>
                  <a:rPr lang="en-US" sz="32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200" dirty="0">
                    <a:ea typeface="MS Mincho" panose="02020609040205080304" pitchFamily="49" charset="-128"/>
                  </a:rPr>
                  <a:t>), (</a:t>
                </a:r>
                <a:r>
                  <a:rPr lang="en-US" sz="32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2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2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200" dirty="0">
                    <a:ea typeface="MS Mincho" panose="02020609040205080304" pitchFamily="49" charset="-128"/>
                  </a:rPr>
                  <a:t>)</a:t>
                </a:r>
              </a:p>
              <a:p>
                <a:pPr marL="0" indent="0">
                  <a:buNone/>
                </a:pPr>
                <a:endParaRPr lang="en-US" sz="32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What is the result type of a + b?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EDE89-0923-A273-D0AB-49CF3E4D7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4762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E963-49E0-6AAC-E504-D88FECAC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94CD1-750A-434F-3517-E9EFCFE523B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D9B3D50-BDCF-2A35-CA51-5CB7A848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EA840-DB22-BC70-CC97-D56329F1322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5698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9187-B65A-F488-D717-DF33329D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BC643B-96A0-7C4C-873E-D8DA3054095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9BDB6-9AA0-472C-BD3B-1EBC3070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than one 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FB0A-0529-AA84-F79B-325CDFA15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this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dirty="0">
                <a:ea typeface="MS Mincho" panose="02020609040205080304" pitchFamily="49" charset="-128"/>
              </a:rPr>
              <a:t> 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boolean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 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 </a:t>
            </a:r>
            <a:r>
              <a:rPr lang="en-US" sz="4400" dirty="0">
                <a:ea typeface="MS Mincho" panose="02020609040205080304" pitchFamily="49" charset="-128"/>
              </a:rPr>
              <a:t>)</a:t>
            </a:r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293E-D9D4-422A-5B6D-9D337A68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9BAADC-ED8D-BA3F-F998-0336FBAD329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1E6E12-10B0-77D2-277D-4F69A0C4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2638E-347B-1FCA-7152-8AA5EAB76A3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A865909E-F559-24BB-34F3-6DC55D98EE47}"/>
              </a:ext>
            </a:extLst>
          </p:cNvPr>
          <p:cNvSpPr/>
          <p:nvPr/>
        </p:nvSpPr>
        <p:spPr>
          <a:xfrm rot="16200000">
            <a:off x="2075448" y="4503904"/>
            <a:ext cx="968542" cy="95049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8ECF5-CEA7-4AD3-7C66-A65D62FFF889}"/>
              </a:ext>
            </a:extLst>
          </p:cNvPr>
          <p:cNvSpPr txBox="1"/>
          <p:nvPr/>
        </p:nvSpPr>
        <p:spPr>
          <a:xfrm>
            <a:off x="3347426" y="4647157"/>
            <a:ext cx="57765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How problematic is this really?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Especially given that </a:t>
            </a:r>
            <a:r>
              <a:rPr lang="en-US" sz="2800" dirty="0" err="1">
                <a:solidFill>
                  <a:srgbClr val="C00000"/>
                </a:solidFill>
              </a:rPr>
              <a:t>Lexers</a:t>
            </a:r>
            <a:r>
              <a:rPr lang="en-US" sz="2800" dirty="0">
                <a:solidFill>
                  <a:srgbClr val="C00000"/>
                </a:solidFill>
              </a:rPr>
              <a:t> need to be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simple state machines.</a:t>
            </a:r>
          </a:p>
        </p:txBody>
      </p:sp>
    </p:spTree>
    <p:extLst>
      <p:ext uri="{BB962C8B-B14F-4D97-AF65-F5344CB8AC3E}">
        <p14:creationId xmlns:p14="http://schemas.microsoft.com/office/powerpoint/2010/main" val="1682902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0A50-2192-4460-6B79-80E47D9B9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E310FC-E42E-745A-1140-03FBD332DD3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037F2-D41C-4D92-C5FE-43354B9B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Manual Typecasting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8327A-1D78-DE60-512D-B3503E040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Consider the following: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(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>
                    <a:ea typeface="MS Mincho" panose="02020609040205080304" pitchFamily="49" charset="-128"/>
                  </a:rPr>
                  <a:t>,+)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 a; </a:t>
                </a:r>
                <a:r>
                  <a:rPr lang="en-US" sz="3600" dirty="0" err="1">
                    <a:solidFill>
                      <a:srgbClr val="7030A0"/>
                    </a:solidFill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b; both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TypeA</a:t>
                </a:r>
                <a:r>
                  <a:rPr lang="en-US" sz="3600" dirty="0"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TypeB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→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{</a:t>
                </a:r>
                <a:r>
                  <a:rPr lang="en-US" sz="3600" dirty="0" err="1">
                    <a:solidFill>
                      <a:srgbClr val="FF0000"/>
                    </a:solidFill>
                    <a:ea typeface="MS Mincho" panose="02020609040205080304" pitchFamily="49" charset="-128"/>
                  </a:rPr>
                  <a:t>String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,</a:t>
                </a:r>
                <a:r>
                  <a:rPr lang="en-US" sz="3600" dirty="0" err="1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Integer</a:t>
                </a:r>
                <a:r>
                  <a:rPr lang="en-US" sz="3600" dirty="0">
                    <a:ea typeface="MS Mincho" panose="02020609040205080304" pitchFamily="49" charset="-128"/>
                  </a:rPr>
                  <a:t>}</a:t>
                </a:r>
              </a:p>
              <a:p>
                <a:pPr marL="0" indent="0">
                  <a:buNone/>
                </a:pPr>
                <a:endParaRPr lang="en-US" sz="32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What is the result type of a + b?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Answer: Your compiler must require a or b to be manually typecasted to either String or Integer. (String)a + b;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8327A-1D78-DE60-512D-B3503E040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168A3-EE7E-46C4-AFBC-011EE7B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EAAECA-316B-A1D6-15FB-994FF47B8FC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D917984-687E-4B0D-D827-0BA5E937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186B3-3B9E-311D-E88B-746DAD687B2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27754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C2DFB-3A69-965F-3F5E-9E011CBB9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B00A1-F01E-0E73-5504-201750D32B1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94C0A-BB96-BE0B-B396-8EC55B71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Please note: </a:t>
            </a:r>
            <a:r>
              <a:rPr lang="en-US" sz="6000" dirty="0" err="1"/>
              <a:t>miniJava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DE91-D992-78EC-9FD7-7FB6E4886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miniJava does not have typecasting nor automatic conversions.</a:t>
                </a:r>
              </a:p>
              <a:p>
                <a:r>
                  <a:rPr lang="en-US" sz="36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3600" dirty="0">
                    <a:ea typeface="MS Mincho" panose="02020609040205080304" pitchFamily="49" charset="-128"/>
                  </a:rPr>
                  <a:t> does not allow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boolean</a:t>
                </a:r>
                <a:r>
                  <a:rPr lang="en-US" sz="3600" dirty="0"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Op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This lecture is meant to strengthen your compiler theory, please see next section for PA3 specifics.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DE91-D992-78EC-9FD7-7FB6E4886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D9DEB-C1D3-A3A9-9BF6-DA3DB03D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8728A2-0877-6668-1C88-24FEA691E6C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ADD162-37FF-6D88-146B-DEA8C5DB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970FD-0BB3-8764-CA33-5879DB8C335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11097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5C7AE-7B9A-3741-FC45-B760C1F9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109FA3-E5CF-542A-290B-D15CCF783B3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14BF3-271B-4E01-DC9C-886E9B00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A8304-52D7-73CB-887F-7CAADC24D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Identification and Type-Checking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4C05E-B068-26CF-A10D-500F8207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60CAC8-EBF8-F70E-7D84-20D5CCC5BED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0D9FA7-8B56-2645-566C-4E9AFB4C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A176B-FAB6-A6F5-E112-779A4F7A7D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11801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E275-4D2B-C559-4571-A0801C9E8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1C0E70-EEBD-CA65-D8A1-FA9823BA86B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2B55-6945-D336-E059-24BA0315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You own the ASTs for PA3 and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6D15-1A09-AE62-AEB7-2AC4EE56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Can add, edit, remove any ASTs you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D9563-45D8-0355-31E2-4CD3C4F4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FAD2B-40B6-26F8-F7D2-70C90574B98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57F9CFE-5256-04C7-3CD0-96712109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2D166-5EE4-9AE8-C3BB-EB312126013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6714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BC503-43E7-4D0E-72D9-97BD81B9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ACA603-1EC9-5AA8-40E3-D8A3287306C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EB04E-4D3B-8E37-94E8-71BA23B4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2758-EC62-70FA-890F-43ED0F4A3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Two separate Visitor implementations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First identification, then type-checking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0743-622E-C9DB-C73F-8298C798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A7202C-EDB7-0916-A03D-296AB2627E2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8EEA35-D9B0-42E3-EA08-E8BE9566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46670-5E45-C201-B360-26A26620B19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39811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FB0B1-14D6-1D37-5ABE-4539AA727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C1D820-6B86-51A5-7C10-C65C776F8D5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D63FE-FB50-D4AD-3840-3C9063F3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Strategy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27CD-10BF-9BC9-DF08-71D128A5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Two separate Visitor implementations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First identification, then type-checking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It is possible to do this in one AST traversal.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Optional, is a PA5 extra credit item.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0CE7-2416-B901-551B-CFDF28C0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8AA286-4A48-574F-77CD-516D6676F7D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0F9511-A565-A097-F24B-797ADC5B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16D01-38C3-F75F-92FE-48E52C73087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8634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DF5BB-9AFC-095B-44D3-C4D6B73E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7F2742-596C-74F2-9F97-91228583E1A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B2255-D19F-A3CD-ECCF-742A6EA7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Identification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C989-F654-B0D3-CCB3-7C4444DB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Every Identifier gets a “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decl</a:t>
            </a:r>
            <a:r>
              <a:rPr lang="en-US" sz="3600" dirty="0">
                <a:ea typeface="MS Mincho" panose="02020609040205080304" pitchFamily="49" charset="-128"/>
              </a:rPr>
              <a:t>” field added,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of type </a:t>
            </a:r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Declaration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We want to locate where every identifier is declared.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Could be a </a:t>
            </a:r>
            <a:r>
              <a:rPr lang="en-US" sz="3600" dirty="0" err="1">
                <a:ea typeface="MS Mincho" panose="02020609040205080304" pitchFamily="49" charset="-128"/>
              </a:rPr>
              <a:t>VarDecl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ParameterDecl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MemberDecl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ClassDecl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57E8-627D-1797-19C4-C2804666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DAFE0-DF2F-DEA0-7E01-2E8D1D216E4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6E4B2A-5697-054B-47F1-674E412C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20FC1-8594-3B2D-A63D-5E66F5568ED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17021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51332-DC40-CBCD-CF3B-CA507446D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26EC4B-8466-EC0D-52F3-94F2C1E5D3A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D0B85-7DBC-DF65-3A28-365ADCA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Identification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84AF-E204-0413-7F9D-D0E57E02A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4033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Identifier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x</a:t>
            </a:r>
            <a:r>
              <a:rPr lang="en-US" sz="3600" dirty="0">
                <a:ea typeface="MS Mincho" panose="02020609040205080304" pitchFamily="49" charset="-128"/>
              </a:rPr>
              <a:t>” only makes sense in context.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Even if two identifiers’ underlying text is the same,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 declaration can be different when appearing in different parts of the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E8F8-3FD0-5DE0-6710-E268DA37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5AF6F-1997-D3E6-BC58-62FB92BA572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E7927B0-464F-3F78-564A-00CE936D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CD5F5-0CB0-9D81-B92D-A9AFDABE6B8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E7BCC5-A770-C9B6-06E7-D5441EE9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22" y="3993099"/>
            <a:ext cx="1556003" cy="2183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034CC-F96C-4648-4B4B-EC0F1400E4D7}"/>
              </a:ext>
            </a:extLst>
          </p:cNvPr>
          <p:cNvSpPr txBox="1"/>
          <p:nvPr/>
        </p:nvSpPr>
        <p:spPr>
          <a:xfrm>
            <a:off x="4670676" y="4607977"/>
            <a:ext cx="5849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Both use “x” as the identifier,</a:t>
            </a:r>
            <a:br>
              <a:rPr lang="en-US" sz="2800" dirty="0"/>
            </a:br>
            <a:r>
              <a:rPr lang="en-US" sz="2800" dirty="0"/>
              <a:t>but can only tell them apart in context.</a:t>
            </a:r>
          </a:p>
        </p:txBody>
      </p:sp>
    </p:spTree>
    <p:extLst>
      <p:ext uri="{BB962C8B-B14F-4D97-AF65-F5344CB8AC3E}">
        <p14:creationId xmlns:p14="http://schemas.microsoft.com/office/powerpoint/2010/main" val="3284788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203DC-7C2F-7D6E-1313-1F685EA9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43038C-9FE9-6158-5614-1F911D86B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A744B-9947-A5CA-69C1-F708FD8D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Identification Cache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F040-0852-2173-2F3C-DBA2D512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a typeface="MS Mincho" panose="02020609040205080304" pitchFamily="49" charset="-128"/>
              </a:rPr>
              <a:t>Identifier “x” only makes sense in context.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a typeface="MS Mincho" panose="02020609040205080304" pitchFamily="49" charset="-128"/>
              </a:rPr>
              <a:t>Even if two identifiers’ underlying text is the same,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ea typeface="MS Mincho" panose="02020609040205080304" pitchFamily="49" charset="-128"/>
              </a:rPr>
            </a:br>
            <a:r>
              <a:rPr lang="en-US" sz="3600" dirty="0">
                <a:solidFill>
                  <a:schemeClr val="bg1">
                    <a:lumMod val="85000"/>
                  </a:schemeClr>
                </a:solidFill>
                <a:ea typeface="MS Mincho" panose="02020609040205080304" pitchFamily="49" charset="-128"/>
              </a:rPr>
              <a:t>the declaration can be different when appearing in different parts of the code.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If we can resolve the Declaration, store it in that identifier’s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decl</a:t>
            </a:r>
            <a:r>
              <a:rPr lang="en-US" sz="3600" dirty="0">
                <a:ea typeface="MS Mincho" panose="02020609040205080304" pitchFamily="49" charset="-128"/>
              </a:rPr>
              <a:t> field so we won’t have to traverse again.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5701-F4C7-DF5B-89EF-F6C423C7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BDF39B-B33C-EB3E-34E6-CD5DA4DEDD4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A6D6FE-01C2-A49C-01E4-D7959D4A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71632-E063-36BD-8AC3-C50139376B8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25302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979B-3C0A-3227-54DD-1479E126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437F26-7E99-E388-CC14-683AB6A0905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49EB2-5BE6-0160-A15C-8ED7806E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is: </a:t>
            </a:r>
            <a:r>
              <a:rPr lang="en-US" sz="5400" dirty="0" err="1"/>
              <a:t>IDTable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E9D3-EE0D-341A-7E45-B47ACCFA6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An object that internally stores a mapping from String to Declaration.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HashMap&lt;</a:t>
            </a:r>
            <a:r>
              <a:rPr lang="en-US" sz="3600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String,Declaration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&gt;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idTable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AAAE-6843-2408-9126-E4EB8643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E7EA61-49DD-26B8-B79A-3C0EE9AD087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ABEA375-7AAA-F05B-360B-8FB55C9E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B907DE-8519-3440-37D2-8F27EDA7B6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3495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47641-689F-3672-3B86-E3063617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1619F2-46A6-D344-516D-41FA518FA9B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F5079-FB18-D001-BB80-5986D724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than one LL(2)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F8F9-44BD-4468-B8BC-2985ECE2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 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[]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ea typeface="MS Mincho" panose="02020609040205080304" pitchFamily="49" charset="-128"/>
              </a:rPr>
              <a:t>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 </a:t>
            </a:r>
            <a:r>
              <a:rPr lang="en-US" sz="4400" dirty="0">
                <a:ea typeface="MS Mincho" panose="02020609040205080304" pitchFamily="49" charset="-128"/>
              </a:rPr>
              <a:t>)</a:t>
            </a:r>
          </a:p>
          <a:p>
            <a:pPr marL="0" indent="0" algn="ctr">
              <a:buNone/>
            </a:pPr>
            <a:r>
              <a:rPr lang="en-US" sz="4400" dirty="0">
                <a:ea typeface="MS Mincho" panose="02020609040205080304" pitchFamily="49" charset="-128"/>
              </a:rPr>
              <a:t>-=-=-=-=-=-=-=-=-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	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);</a:t>
            </a:r>
            <a:r>
              <a:rPr lang="en-US" sz="3200" dirty="0">
                <a:ea typeface="MS Mincho" panose="02020609040205080304" pitchFamily="49" charset="-128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 =</a:t>
            </a:r>
            <a:r>
              <a:rPr lang="en-US" sz="3200" dirty="0">
                <a:ea typeface="MS Mincho" panose="02020609040205080304" pitchFamily="49" charset="-128"/>
              </a:rPr>
              <a:t> 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 =</a:t>
            </a:r>
            <a:r>
              <a:rPr lang="en-US" sz="3200" dirty="0">
                <a:ea typeface="MS Mincho" panose="02020609040205080304" pitchFamily="49" charset="-128"/>
              </a:rPr>
              <a:t> 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	</a:t>
            </a:r>
            <a:r>
              <a:rPr lang="en-US" sz="4000" dirty="0">
                <a:ea typeface="MS Mincho" panose="02020609040205080304" pitchFamily="49" charset="-128"/>
              </a:rPr>
              <a:t>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D7F7-6D1C-89C4-B157-22129708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92973D-C1C1-D091-4B61-1A8AD8721E4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B15C17-369A-3124-0236-423AE9D8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9CFB4-2C96-D0D5-524B-C54ECA09E0F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48818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F98B3-82D8-6260-CE66-15539735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00F435-5B39-27F5-A0E3-C0FEDE7DC47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1613-1646-3285-AC3D-7C982D6F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Scoped Identification (SI)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CF23-C192-6133-6AEC-0EE7F9DBA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Implement a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Stack&lt;</a:t>
            </a:r>
            <a:r>
              <a:rPr lang="en-US" sz="3600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IDTable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&gt;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(Where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is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HashMap&lt;</a:t>
            </a:r>
            <a:r>
              <a:rPr lang="en-US" sz="3600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String,Declaration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&gt;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Level 0: </a:t>
            </a:r>
            <a:r>
              <a:rPr lang="en-US" sz="3600" dirty="0" err="1">
                <a:ea typeface="MS Mincho" panose="02020609040205080304" pitchFamily="49" charset="-128"/>
              </a:rPr>
              <a:t>ClassDecl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Level 1: </a:t>
            </a:r>
            <a:r>
              <a:rPr lang="en-US" sz="3600" dirty="0" err="1">
                <a:ea typeface="MS Mincho" panose="02020609040205080304" pitchFamily="49" charset="-128"/>
              </a:rPr>
              <a:t>MemberDecl</a:t>
            </a:r>
            <a:r>
              <a:rPr lang="en-US" sz="3600" dirty="0">
                <a:ea typeface="MS Mincho" panose="02020609040205080304" pitchFamily="49" charset="-128"/>
              </a:rPr>
              <a:t> (</a:t>
            </a:r>
            <a:r>
              <a:rPr lang="en-US" sz="3600" dirty="0" err="1">
                <a:ea typeface="MS Mincho" panose="02020609040205080304" pitchFamily="49" charset="-128"/>
              </a:rPr>
              <a:t>FieldDecl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MethodDecl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Level 2+: </a:t>
            </a:r>
            <a:r>
              <a:rPr lang="en-US" sz="3600" dirty="0" err="1">
                <a:ea typeface="MS Mincho" panose="02020609040205080304" pitchFamily="49" charset="-128"/>
              </a:rPr>
              <a:t>LocalDecl</a:t>
            </a:r>
            <a:r>
              <a:rPr lang="en-US" sz="3600" dirty="0">
                <a:ea typeface="MS Mincho" panose="02020609040205080304" pitchFamily="49" charset="-128"/>
              </a:rPr>
              <a:t> (</a:t>
            </a:r>
            <a:r>
              <a:rPr lang="en-US" sz="3600" dirty="0" err="1">
                <a:ea typeface="MS Mincho" panose="02020609040205080304" pitchFamily="49" charset="-128"/>
              </a:rPr>
              <a:t>ParameterDecl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VarDecl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6EB2F-CF62-3B2B-4625-0B1E029A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C0F199-2A3F-6F8C-A2C6-AD3FCE56382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7AABE1A-336B-7AD8-611C-D2DF3A87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27DF4-8AF9-4A48-EAE3-5A07A7FE969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32957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2AB0-01CC-F301-916B-305EED283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09E160-A7CB-CA3C-6A69-A44B12FB7D4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2878A-F493-07E2-E0C8-9FD6FD5F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SI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C3C5-BC43-B0AA-90A3-944F45D5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openScope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closeScope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addDeclaration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findDeclaration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518AD-FCFA-C1CD-D549-F499B8BB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7AABF-AC6C-4628-1D7E-CF7FB31AC1F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600EA4-4E82-0393-B14D-1003F0C6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1FC38-1C77-7C2B-8175-502DB8D8AE8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7989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91301-F152-6F66-E371-B3F88E51D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290D37-AC9A-2AF8-241B-23C3615A7E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DE0DB-F111-5B98-0679-28B6682C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openScope</a:t>
            </a:r>
            <a:r>
              <a:rPr lang="en-US" dirty="0"/>
              <a:t> / </a:t>
            </a:r>
            <a:r>
              <a:rPr lang="en-US" dirty="0" err="1"/>
              <a:t>closeScope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64D2-ADBE-4731-92AB-17FB6738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openScope</a:t>
            </a:r>
            <a:r>
              <a:rPr lang="en-US" sz="3600" dirty="0">
                <a:ea typeface="MS Mincho" panose="02020609040205080304" pitchFamily="49" charset="-128"/>
              </a:rPr>
              <a:t>: Push a new </a:t>
            </a:r>
            <a:r>
              <a:rPr lang="en-US" sz="3600" dirty="0" err="1"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onto the stack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closeScope</a:t>
            </a:r>
            <a:r>
              <a:rPr lang="en-US" sz="3600" dirty="0">
                <a:ea typeface="MS Mincho" panose="02020609040205080304" pitchFamily="49" charset="-128"/>
              </a:rPr>
              <a:t>: Pop the top-most </a:t>
            </a:r>
            <a:r>
              <a:rPr lang="en-US" sz="3600" dirty="0" err="1"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from the stack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rgbClr val="FF0000"/>
                </a:solidFill>
                <a:ea typeface="MS Mincho" panose="02020609040205080304" pitchFamily="49" charset="-128"/>
              </a:rPr>
              <a:t>Question: When should you open/close a scope?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28BC-AF8A-BE6F-C686-772ED612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C4942A-B2B1-9132-5ECD-B6DC68A149C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B6977C-A675-A3CF-9F8E-7C530D35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00FEB-F80C-3C46-0713-7AC7F92A814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65743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19BC-A0D2-9AF1-6E2C-5BE7921A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773B6E-74E8-5122-4C76-8E905A15AFD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DCFEA-1193-980C-A221-54E744FD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openScope</a:t>
            </a:r>
            <a:r>
              <a:rPr lang="en-US" dirty="0"/>
              <a:t> / </a:t>
            </a:r>
            <a:r>
              <a:rPr lang="en-US" dirty="0" err="1"/>
              <a:t>closeScope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D11B1-D7C3-7871-A7EB-D477D16F9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openScope</a:t>
            </a:r>
            <a:r>
              <a:rPr lang="en-US" sz="3600" dirty="0">
                <a:ea typeface="MS Mincho" panose="02020609040205080304" pitchFamily="49" charset="-128"/>
              </a:rPr>
              <a:t>: Push a new </a:t>
            </a:r>
            <a:r>
              <a:rPr lang="en-US" sz="3600" dirty="0" err="1"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onto the stack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closeScope</a:t>
            </a:r>
            <a:r>
              <a:rPr lang="en-US" sz="3600" dirty="0">
                <a:ea typeface="MS Mincho" panose="02020609040205080304" pitchFamily="49" charset="-128"/>
              </a:rPr>
              <a:t>: Pop the top-most </a:t>
            </a:r>
            <a:r>
              <a:rPr lang="en-US" sz="3600" dirty="0" err="1"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from the stack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When should you open/close a scope?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Entering/Leaving a method’s </a:t>
            </a:r>
            <a:r>
              <a:rPr lang="en-US" sz="3200" dirty="0" err="1">
                <a:ea typeface="MS Mincho" panose="02020609040205080304" pitchFamily="49" charset="-128"/>
              </a:rPr>
              <a:t>StatementList</a:t>
            </a:r>
            <a:endParaRPr lang="en-US" sz="3200" dirty="0">
              <a:ea typeface="MS Mincho" panose="02020609040205080304" pitchFamily="49" charset="-128"/>
            </a:endParaRP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Entering/Leaving a </a:t>
            </a:r>
            <a:r>
              <a:rPr lang="en-US" sz="3200" dirty="0" err="1">
                <a:ea typeface="MS Mincho" panose="02020609040205080304" pitchFamily="49" charset="-128"/>
              </a:rPr>
              <a:t>BlockStmt</a:t>
            </a:r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727B0-59D9-9F8E-7252-2E1544B2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853FF-09C5-EECA-C0B5-187BE27D99A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76284-ED7D-514E-4894-7CC0A92D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1EA05-D7DA-5C63-42FD-F5713EDE2EB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73688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88C50-A63D-B790-DBB7-6137381F6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D25E98-B14B-F253-2B8F-BA99143BB2A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F96CE-FAB7-6B33-717E-B95360AE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addDeclaration</a:t>
            </a:r>
            <a:r>
              <a:rPr lang="en-US" sz="4800" dirty="0"/>
              <a:t> / </a:t>
            </a:r>
            <a:r>
              <a:rPr lang="en-US" sz="4800" dirty="0" err="1"/>
              <a:t>findDeclaration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D768-76FA-8673-F237-8627F7E3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addDeclaration</a:t>
            </a:r>
            <a:r>
              <a:rPr lang="en-US" sz="3600" dirty="0">
                <a:ea typeface="MS Mincho" panose="02020609040205080304" pitchFamily="49" charset="-128"/>
              </a:rPr>
              <a:t>: Map a String (and optional context) to a Declaration. If this String exists on level 2+, then </a:t>
            </a:r>
            <a:r>
              <a:rPr lang="en-US" sz="3600" dirty="0" err="1">
                <a:ea typeface="MS Mincho" panose="02020609040205080304" pitchFamily="49" charset="-128"/>
              </a:rPr>
              <a:t>IDError</a:t>
            </a:r>
            <a:r>
              <a:rPr lang="en-US" sz="3600" dirty="0">
                <a:ea typeface="MS Mincho" panose="02020609040205080304" pitchFamily="49" charset="-128"/>
              </a:rPr>
              <a:t> should be thrown.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findDeclaration</a:t>
            </a:r>
            <a:r>
              <a:rPr lang="en-US" sz="3600" dirty="0">
                <a:ea typeface="MS Mincho" panose="02020609040205080304" pitchFamily="49" charset="-128"/>
              </a:rPr>
              <a:t>: With a String (and optional context), find a Declaration starting from the largest indexed scope and then working down.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93C5A-AB44-9A00-8E59-514DE435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27520C-6D27-5355-2538-1E7D098B374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3C6802-6A93-964F-A873-B4532286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F7177-0368-0859-E1AA-A374B3D5710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95899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B4FA-42BB-A4FB-1BBF-C9C01713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46CEB5-39ED-67B1-A1D7-E1D0572C9DC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41E9-39FF-A879-55FA-66060C72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Identification Traversal – Method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8363-AAB6-C361-367D-361B9DAC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In a method body, if you encounter a </a:t>
            </a:r>
            <a:r>
              <a:rPr lang="en-US" sz="3600" dirty="0" err="1">
                <a:ea typeface="MS Mincho" panose="02020609040205080304" pitchFamily="49" charset="-128"/>
              </a:rPr>
              <a:t>VarDeclStmt</a:t>
            </a:r>
            <a:r>
              <a:rPr lang="en-US" sz="3600" dirty="0">
                <a:ea typeface="MS Mincho" panose="02020609040205080304" pitchFamily="49" charset="-128"/>
              </a:rPr>
              <a:t>, visit the </a:t>
            </a:r>
            <a:r>
              <a:rPr lang="en-US" sz="3600" dirty="0" err="1">
                <a:ea typeface="MS Mincho" panose="02020609040205080304" pitchFamily="49" charset="-128"/>
              </a:rPr>
              <a:t>VarDecl</a:t>
            </a:r>
            <a:r>
              <a:rPr lang="en-US" sz="3600" dirty="0">
                <a:ea typeface="MS Mincho" panose="02020609040205080304" pitchFamily="49" charset="-128"/>
              </a:rPr>
              <a:t> and add that identifier to the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top-most 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IDTable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in your </a:t>
            </a:r>
            <a:r>
              <a:rPr lang="en-US" sz="3600" dirty="0" err="1">
                <a:ea typeface="MS Mincho" panose="02020609040205080304" pitchFamily="49" charset="-128"/>
              </a:rPr>
              <a:t>ScopedIdentification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If that identifier already exists at scope level 2+, then that is an identification error!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6602-4538-009B-1E26-73B83DF8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1EC1CB-5872-FE53-EA5E-F3D152855D3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0388F4-791D-5DE5-9171-C2007D1E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C38C6-F217-58C7-069A-3235E9E2434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37151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BB9E-E658-C5AA-EE63-5040383A3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01AA6A-B722-DBF2-CAB8-D3E34B7EC31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94570-CF05-D54F-6CF4-5D7696CA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B2465F-DBC4-2124-0C62-110A5B171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ADE89-E970-7A7F-D558-75428EA7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1E64AB-70CF-86BC-8FB9-AE63567B65D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1CF709-0E82-1EB4-E34E-393EA669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4DC03-7C48-C472-A774-7B3703728C6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CB8C85-F31D-8AC8-1189-97385CA858D9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649F0C-C576-8D2F-9A69-DBDB845EF66A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FD8E15-6A80-09FA-4138-62A7E511BDD9}"/>
              </a:ext>
            </a:extLst>
          </p:cNvPr>
          <p:cNvCxnSpPr/>
          <p:nvPr/>
        </p:nvCxnSpPr>
        <p:spPr>
          <a:xfrm flipV="1">
            <a:off x="4036595" y="2159668"/>
            <a:ext cx="2466473" cy="1625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309E24-3347-DAAF-9970-AD965EAC109E}"/>
              </a:ext>
            </a:extLst>
          </p:cNvPr>
          <p:cNvCxnSpPr>
            <a:cxnSpLocks/>
          </p:cNvCxnSpPr>
          <p:nvPr/>
        </p:nvCxnSpPr>
        <p:spPr>
          <a:xfrm flipV="1">
            <a:off x="4129789" y="2480115"/>
            <a:ext cx="3106470" cy="9175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437BCA0-18F1-2052-D73E-82738C5EA9B9}"/>
              </a:ext>
            </a:extLst>
          </p:cNvPr>
          <p:cNvSpPr/>
          <p:nvPr/>
        </p:nvSpPr>
        <p:spPr>
          <a:xfrm flipH="1">
            <a:off x="8846932" y="2019279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2D7C1-CE30-47B5-F46E-3A37C9103680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0A1422-5DDE-122D-3E60-D293EB261F54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5390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DBAA-6890-228F-1B28-525994F27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AC18AC-E16E-4235-93B7-B784D4CAC9D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D36D6-B483-DC27-B60D-598BB696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DFDAD1-C482-DE87-EF07-966F96009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DE8F6-6C05-A4B1-60C9-2652E319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C3524-ED03-F165-81BC-F3D3B26D573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42ADC80-DCD9-02EE-2790-8CC668CF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A53D7-7883-D81D-1EE3-AA51FD74431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E702BB-D436-020D-175A-701DC7C66213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60CFD8-39F0-4EDC-E8BC-95AA3AB2D0C7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7258E9-E9BC-BBDA-9166-9913925E8FAF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  <a:solidFill>
            <a:srgbClr val="00B050"/>
          </a:solidFill>
          <a:ln w="3810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</a:t>
            </a:r>
            <a:r>
              <a:rPr lang="en-US" sz="2400" dirty="0" err="1"/>
              <a:t>IDTable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79D45-B2B7-1A0A-D6C3-9F026F21E397}"/>
              </a:ext>
            </a:extLst>
          </p:cNvPr>
          <p:cNvCxnSpPr/>
          <p:nvPr/>
        </p:nvCxnSpPr>
        <p:spPr>
          <a:xfrm flipV="1">
            <a:off x="4036595" y="2159668"/>
            <a:ext cx="2466473" cy="1625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766634-20ED-73A9-B79D-2B44CA8CEF56}"/>
              </a:ext>
            </a:extLst>
          </p:cNvPr>
          <p:cNvCxnSpPr>
            <a:cxnSpLocks/>
          </p:cNvCxnSpPr>
          <p:nvPr/>
        </p:nvCxnSpPr>
        <p:spPr>
          <a:xfrm flipV="1">
            <a:off x="4129789" y="2480115"/>
            <a:ext cx="3106470" cy="9175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750DD98-B33E-A64C-E4EA-ED8DAA134A1F}"/>
              </a:ext>
            </a:extLst>
          </p:cNvPr>
          <p:cNvSpPr/>
          <p:nvPr/>
        </p:nvSpPr>
        <p:spPr>
          <a:xfrm flipH="1">
            <a:off x="9199368" y="2359095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430CE3-462E-FC6D-9BD1-B269E8DD8125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C3E253-F797-0628-8BE4-C031DE466879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22571C-F3E9-0632-9535-37D28316D4E8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6326FF69-BF42-119A-595B-8DF340D603E8}"/>
              </a:ext>
            </a:extLst>
          </p:cNvPr>
          <p:cNvSpPr/>
          <p:nvPr/>
        </p:nvSpPr>
        <p:spPr>
          <a:xfrm>
            <a:off x="369526" y="4383709"/>
            <a:ext cx="2032731" cy="1380683"/>
          </a:xfrm>
          <a:prstGeom prst="irregularSeal1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3094732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19115-019E-7821-222A-525C40DA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F367A6-18FC-01E5-9979-CAA8066192A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65980-1915-0AAE-E287-B1882D06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964169-BD4E-658C-9853-9CBAE94EC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D2C5F-4701-5CBF-BF1E-73955AF2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6A713-C7F0-E95E-E6B7-4C560361496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3F1B9D4-CB37-516A-7172-06760D06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3F06C-900F-A020-9016-01E918B625F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C439ED-08FF-F05A-A06C-40F373FCEF0E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866EF4-FF05-3065-0D66-8252FBD1610E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5B575F-180E-67D2-9EEC-959AF7D6C9BC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5F1025-406B-56C0-5304-71A1FDAAE4EB}"/>
              </a:ext>
            </a:extLst>
          </p:cNvPr>
          <p:cNvCxnSpPr/>
          <p:nvPr/>
        </p:nvCxnSpPr>
        <p:spPr>
          <a:xfrm flipV="1">
            <a:off x="4036595" y="2159668"/>
            <a:ext cx="2466473" cy="1625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8B9F50-20C6-CF19-CF2E-EDE1850ED6FF}"/>
              </a:ext>
            </a:extLst>
          </p:cNvPr>
          <p:cNvCxnSpPr>
            <a:cxnSpLocks/>
          </p:cNvCxnSpPr>
          <p:nvPr/>
        </p:nvCxnSpPr>
        <p:spPr>
          <a:xfrm flipV="1">
            <a:off x="4129789" y="2480115"/>
            <a:ext cx="3106470" cy="9175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1C51D6-7C00-245D-7974-E61A625F1D05}"/>
              </a:ext>
            </a:extLst>
          </p:cNvPr>
          <p:cNvCxnSpPr>
            <a:cxnSpLocks/>
          </p:cNvCxnSpPr>
          <p:nvPr/>
        </p:nvCxnSpPr>
        <p:spPr>
          <a:xfrm flipV="1">
            <a:off x="3801964" y="3144088"/>
            <a:ext cx="4039509" cy="131423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FCED19-D1C8-91E0-37B2-B48719D5AC39}"/>
              </a:ext>
            </a:extLst>
          </p:cNvPr>
          <p:cNvSpPr/>
          <p:nvPr/>
        </p:nvSpPr>
        <p:spPr>
          <a:xfrm flipH="1">
            <a:off x="8900081" y="2674174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7B61AD-3DBC-F586-8175-EF4D3554BA69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3D619-9E67-B602-C975-3D13A149A7A2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3E586C-9ADD-1306-DEA1-E81B45F79AE9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3175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EF5A-74D8-9C4E-8820-7C80E975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970A94-1364-308F-AE92-029676A1313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47798-B95B-1819-4277-E9AB7626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A11C7E-ACAC-A94B-B4DC-87B3C5036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76111-FAC1-5C8C-4679-7008B493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60F424-AEEF-BE6F-6BCE-C423EB6F53E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478783-E831-B14D-7877-C7572A86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674E3A-41D1-6707-A6CA-1E3CCC8D282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A0614F-59DC-AAAC-0F17-23EEC7385D1D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61F30C-7A3A-9AAD-294E-8149EFB2E604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64CDA3-5475-3BAB-DFB5-01D383332A9E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CB5598-03D2-9C2A-A890-05E32E6AEEDD}"/>
              </a:ext>
            </a:extLst>
          </p:cNvPr>
          <p:cNvCxnSpPr>
            <a:cxnSpLocks/>
          </p:cNvCxnSpPr>
          <p:nvPr/>
        </p:nvCxnSpPr>
        <p:spPr>
          <a:xfrm flipH="1">
            <a:off x="4348334" y="3429000"/>
            <a:ext cx="3493139" cy="101801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A33F2CB-93E2-F4AD-D9C9-5AF41FBDF5FF}"/>
              </a:ext>
            </a:extLst>
          </p:cNvPr>
          <p:cNvSpPr/>
          <p:nvPr/>
        </p:nvSpPr>
        <p:spPr>
          <a:xfrm flipH="1">
            <a:off x="9294787" y="2996806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5683FF-F347-70BA-B636-F85DB1C09668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DDB15A-3B37-1885-FD91-3E53CDDED9DC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4DC93B-2FD9-1ED1-EB15-33D1B46B42B4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339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CB7B5-919A-267D-8546-F1A1C3CE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D66C1E-0B0B-EB57-20C3-42F9F6BF854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561C6-88F7-9084-B714-AC76B67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than one LL(3)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25E6-885F-ADBE-ACA5-E7FCE350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9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	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);</a:t>
            </a:r>
            <a:r>
              <a:rPr lang="en-US" sz="3200" dirty="0">
                <a:ea typeface="MS Mincho" panose="02020609040205080304" pitchFamily="49" charset="-128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 =</a:t>
            </a:r>
            <a:r>
              <a:rPr lang="en-US" sz="3200" dirty="0">
                <a:ea typeface="MS Mincho" panose="02020609040205080304" pitchFamily="49" charset="-128"/>
              </a:rPr>
              <a:t> 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 =</a:t>
            </a:r>
            <a:r>
              <a:rPr lang="en-US" sz="3200" dirty="0">
                <a:ea typeface="MS Mincho" panose="02020609040205080304" pitchFamily="49" charset="-128"/>
              </a:rPr>
              <a:t> 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	</a:t>
            </a:r>
            <a:r>
              <a:rPr lang="en-US" sz="4000" dirty="0">
                <a:ea typeface="MS Mincho" panose="02020609040205080304" pitchFamily="49" charset="-128"/>
              </a:rPr>
              <a:t>)</a:t>
            </a:r>
          </a:p>
          <a:p>
            <a:pPr marL="0" indent="0">
              <a:buNone/>
            </a:pPr>
            <a:endParaRPr lang="en-US" sz="40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Drawback: A lot more symbols and repeated sequences.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(Shown is only one of the 3 options in the first choice)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517E4-8E7B-D1F3-635D-ACF22EA4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BB87BF-F3FB-B997-2581-1BB4F1C3742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A91088-5C76-B108-7F31-3F6F41C7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5694AA-5C4F-8B27-058F-7D5929D3EBB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993962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C0627-A357-9372-23BC-4454D9D2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1C9BCC-4128-0D5C-3C68-E4B8BB2D568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2B344-D5E6-58BF-1C48-C8E95C06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78AE76-0258-2089-2F6B-46FF87434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D9CFC-85F0-A9E0-DBB1-19EE5E82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D2EF24-2578-BAC1-7B0C-2A92D3A91ED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C91CF55-EB6F-9222-EB44-70476301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2A92E-D79F-0486-F8AC-9E241AD07CF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616911-D289-83CC-5DED-5E389533D204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B073B-807A-1D2F-4348-8575CB91EB45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9BEC0E-703F-D099-0F3B-F5B978DDBEB4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8F0E25-4AE0-EC03-390F-F9493AD6B05E}"/>
              </a:ext>
            </a:extLst>
          </p:cNvPr>
          <p:cNvCxnSpPr>
            <a:cxnSpLocks/>
          </p:cNvCxnSpPr>
          <p:nvPr/>
        </p:nvCxnSpPr>
        <p:spPr>
          <a:xfrm flipH="1">
            <a:off x="4348334" y="3429000"/>
            <a:ext cx="3493139" cy="101801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8B16A7-0532-026C-ADCE-E3428967B8F1}"/>
              </a:ext>
            </a:extLst>
          </p:cNvPr>
          <p:cNvCxnSpPr>
            <a:cxnSpLocks/>
          </p:cNvCxnSpPr>
          <p:nvPr/>
        </p:nvCxnSpPr>
        <p:spPr>
          <a:xfrm flipH="1" flipV="1">
            <a:off x="4348334" y="3424403"/>
            <a:ext cx="3502733" cy="28990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64F77A2-7F90-DCEF-3ABF-24A2FD163B41}"/>
              </a:ext>
            </a:extLst>
          </p:cNvPr>
          <p:cNvSpPr/>
          <p:nvPr/>
        </p:nvSpPr>
        <p:spPr>
          <a:xfrm flipH="1">
            <a:off x="9597393" y="3286712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81400-6AD2-5A95-53BB-49C4D8594481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20D95-763E-1686-9816-C7EC9717ECF9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4499-F516-9AB7-8956-CA035FB8001C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9526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E52B6-3CBB-6006-8DA4-4FA5882E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E6A346-E6B0-E4A1-DF48-22F9242E6FF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1DA8E-E01B-C165-0EDE-D2E23C55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886FFD9-17A3-DB5E-B714-11B5A07ED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5E59-4D37-5F6E-2B48-3B031C94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4B2571-19B3-9904-B02E-404335D6B4A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D1E2D9-A01B-52A7-C7A0-4177BACD0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F39245-B230-76F4-DFE5-615506163CC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976CA6-EF9E-6A84-FA54-82486D81FD82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57B659-2A9A-DDDE-3BB8-915160EBC651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49B308-A14B-D5EE-35FE-A06AB5D1EFBD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73BB175-CE4E-82A3-2BE7-EFA700901B5C}"/>
              </a:ext>
            </a:extLst>
          </p:cNvPr>
          <p:cNvSpPr/>
          <p:nvPr/>
        </p:nvSpPr>
        <p:spPr>
          <a:xfrm flipH="1">
            <a:off x="9788136" y="3586327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75FD5D-9FF9-72EE-358A-EC6F30A7ACB7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72D8A6-AF6D-33AD-BC6C-E3D2D5AA3018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BED8C-AD04-C774-716C-EB15E0F0BC87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3BB2A7-2F0F-75A5-4C14-2D44A19C7D6D}"/>
              </a:ext>
            </a:extLst>
          </p:cNvPr>
          <p:cNvSpPr txBox="1"/>
          <p:nvPr/>
        </p:nvSpPr>
        <p:spPr>
          <a:xfrm>
            <a:off x="654495" y="52072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E4DE37AF-1172-1886-05F7-5FDC9A87C849}"/>
              </a:ext>
            </a:extLst>
          </p:cNvPr>
          <p:cNvSpPr/>
          <p:nvPr/>
        </p:nvSpPr>
        <p:spPr>
          <a:xfrm flipH="1">
            <a:off x="438332" y="4059541"/>
            <a:ext cx="185694" cy="1899307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5A142F-3C28-6461-2243-228EAC40ABCE}"/>
              </a:ext>
            </a:extLst>
          </p:cNvPr>
          <p:cNvSpPr txBox="1"/>
          <p:nvPr/>
        </p:nvSpPr>
        <p:spPr>
          <a:xfrm>
            <a:off x="104642" y="471530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2+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75D116-346C-A330-58A3-B4AEC6AE215C}"/>
              </a:ext>
            </a:extLst>
          </p:cNvPr>
          <p:cNvSpPr/>
          <p:nvPr/>
        </p:nvSpPr>
        <p:spPr>
          <a:xfrm>
            <a:off x="1082842" y="5054694"/>
            <a:ext cx="3795964" cy="920416"/>
          </a:xfrm>
          <a:prstGeom prst="roundRect">
            <a:avLst/>
          </a:prstGeom>
          <a:solidFill>
            <a:srgbClr val="00B050"/>
          </a:solidFill>
          <a:ln w="3810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</a:t>
            </a:r>
            <a:r>
              <a:rPr lang="en-US" sz="2400" dirty="0" err="1"/>
              <a:t>IDTable</a:t>
            </a:r>
            <a:endParaRPr lang="en-US" sz="2400" dirty="0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FCE67EC3-036F-B8F5-7C39-D1CF71462414}"/>
              </a:ext>
            </a:extLst>
          </p:cNvPr>
          <p:cNvSpPr/>
          <p:nvPr/>
        </p:nvSpPr>
        <p:spPr>
          <a:xfrm>
            <a:off x="3923379" y="5165790"/>
            <a:ext cx="2032731" cy="1380683"/>
          </a:xfrm>
          <a:prstGeom prst="irregularSeal1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59270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7E4BD-413A-599C-655A-1CAD03BB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ED8FBA-28A5-45D6-97FD-17B7EF5E3CE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6D988-2458-9081-E7D0-27DF460E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83CCD3-88CD-A6A6-60D6-278492E18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BFEA3-E86B-2D20-5AD6-4896780C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DBE6EF-4186-8F87-2287-84786056303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8F4075-277C-CF01-4D85-D51EC5BD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EB7FE-CDCB-32ED-996D-397C47E6755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3781D9-40FD-4CEE-03B7-00BCE33CAF93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81402C-F6BD-9EEE-6871-2F4ECFC053C5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61ABF4-C3A0-8132-42D1-2D0E8F82708E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EE008C-CDE2-1652-00A3-C5A2FEA8606E}"/>
              </a:ext>
            </a:extLst>
          </p:cNvPr>
          <p:cNvSpPr/>
          <p:nvPr/>
        </p:nvSpPr>
        <p:spPr>
          <a:xfrm>
            <a:off x="1082842" y="5038432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“y”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DF90F4-77D3-99D9-6D5B-0E2C4DE9ABD3}"/>
              </a:ext>
            </a:extLst>
          </p:cNvPr>
          <p:cNvCxnSpPr/>
          <p:nvPr/>
        </p:nvCxnSpPr>
        <p:spPr>
          <a:xfrm flipV="1">
            <a:off x="4036595" y="2159668"/>
            <a:ext cx="2466473" cy="1625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5F1468-B670-F44E-4073-A7B4448E00E1}"/>
              </a:ext>
            </a:extLst>
          </p:cNvPr>
          <p:cNvCxnSpPr>
            <a:cxnSpLocks/>
          </p:cNvCxnSpPr>
          <p:nvPr/>
        </p:nvCxnSpPr>
        <p:spPr>
          <a:xfrm flipV="1">
            <a:off x="4129789" y="2480115"/>
            <a:ext cx="3106470" cy="9175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78D0F5-346F-B1F4-7B6F-038DEFCC60EB}"/>
              </a:ext>
            </a:extLst>
          </p:cNvPr>
          <p:cNvCxnSpPr>
            <a:cxnSpLocks/>
          </p:cNvCxnSpPr>
          <p:nvPr/>
        </p:nvCxnSpPr>
        <p:spPr>
          <a:xfrm flipV="1">
            <a:off x="3801964" y="3144088"/>
            <a:ext cx="4039509" cy="131423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015286-F2FD-17F0-EB74-CB5C30E792CA}"/>
              </a:ext>
            </a:extLst>
          </p:cNvPr>
          <p:cNvCxnSpPr>
            <a:cxnSpLocks/>
          </p:cNvCxnSpPr>
          <p:nvPr/>
        </p:nvCxnSpPr>
        <p:spPr>
          <a:xfrm flipV="1">
            <a:off x="3801964" y="4306041"/>
            <a:ext cx="4578940" cy="118403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FF3C6E3-9A0B-013D-D7DE-8B76CEB1206A}"/>
              </a:ext>
            </a:extLst>
          </p:cNvPr>
          <p:cNvSpPr/>
          <p:nvPr/>
        </p:nvSpPr>
        <p:spPr>
          <a:xfrm flipH="1">
            <a:off x="10077618" y="3940472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54DFAD-B34A-45EF-57B9-796970E88897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448684-00E2-BABB-BE16-ABE0E6D6D485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B08C1A-0FD2-C11B-DE1E-7B8364A91492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F31A4F-691E-CE8A-D9FC-6D712B1117FF}"/>
              </a:ext>
            </a:extLst>
          </p:cNvPr>
          <p:cNvSpPr txBox="1"/>
          <p:nvPr/>
        </p:nvSpPr>
        <p:spPr>
          <a:xfrm>
            <a:off x="654495" y="52072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0A99553-0624-F626-BCC3-CCBD05CB2578}"/>
              </a:ext>
            </a:extLst>
          </p:cNvPr>
          <p:cNvSpPr/>
          <p:nvPr/>
        </p:nvSpPr>
        <p:spPr>
          <a:xfrm flipH="1">
            <a:off x="438332" y="4059541"/>
            <a:ext cx="185694" cy="1899307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F4AB37-D466-CCDA-ADFA-EC713DA11CC7}"/>
              </a:ext>
            </a:extLst>
          </p:cNvPr>
          <p:cNvSpPr txBox="1"/>
          <p:nvPr/>
        </p:nvSpPr>
        <p:spPr>
          <a:xfrm>
            <a:off x="104642" y="471530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20592746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C169-5303-1ECC-B9FA-262E243A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7D3EBC-6167-B33B-EFE0-6ED3088AE0D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0E8A9-FA6A-76F5-1A4A-08AB19F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A8546E2-D832-E7C4-385F-CA03D0B9D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5CC81-8D66-25A0-0331-0AEE70E0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6D0AD2-8BBA-9DCB-C211-B43A3249A28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F153B83-9DB4-E9CD-F5A6-72FB1529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AE548E-83E3-0842-A871-3969C96A007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2D9E2A-8D75-1E99-B766-AFC4CB88AB46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647C72-A912-7987-80DB-DD60980BB5F1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945D4A-2F70-FB85-F022-B37E18454B69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393932-078C-7B8A-DF8D-27FFE8B06AA9}"/>
              </a:ext>
            </a:extLst>
          </p:cNvPr>
          <p:cNvSpPr/>
          <p:nvPr/>
        </p:nvSpPr>
        <p:spPr>
          <a:xfrm>
            <a:off x="1082842" y="5038432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“y”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FECC1C-14F3-F8D6-F823-CD235EF86EA6}"/>
              </a:ext>
            </a:extLst>
          </p:cNvPr>
          <p:cNvCxnSpPr>
            <a:cxnSpLocks/>
          </p:cNvCxnSpPr>
          <p:nvPr/>
        </p:nvCxnSpPr>
        <p:spPr>
          <a:xfrm flipH="1">
            <a:off x="4348334" y="3429000"/>
            <a:ext cx="3493139" cy="101801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0E7130-99C2-9278-803F-346683E206B1}"/>
              </a:ext>
            </a:extLst>
          </p:cNvPr>
          <p:cNvCxnSpPr>
            <a:cxnSpLocks/>
          </p:cNvCxnSpPr>
          <p:nvPr/>
        </p:nvCxnSpPr>
        <p:spPr>
          <a:xfrm flipH="1" flipV="1">
            <a:off x="4348334" y="3424403"/>
            <a:ext cx="3502733" cy="28990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B116948-D862-B364-EC1E-3C5DB207E69B}"/>
              </a:ext>
            </a:extLst>
          </p:cNvPr>
          <p:cNvSpPr/>
          <p:nvPr/>
        </p:nvSpPr>
        <p:spPr>
          <a:xfrm flipH="1">
            <a:off x="10077618" y="3940472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047A0E-6637-873C-BF93-436AA0AB5E22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F1D05-035F-68DE-C6C2-08731F3A6BA4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E0049-9667-EF31-AA7B-3CD58BD5042E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452D36-5B6F-20A9-6938-6F6E888DA23E}"/>
              </a:ext>
            </a:extLst>
          </p:cNvPr>
          <p:cNvSpPr txBox="1"/>
          <p:nvPr/>
        </p:nvSpPr>
        <p:spPr>
          <a:xfrm>
            <a:off x="654495" y="52072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39E0139-09D1-BC7D-16FE-2FFE7C856DD2}"/>
              </a:ext>
            </a:extLst>
          </p:cNvPr>
          <p:cNvSpPr/>
          <p:nvPr/>
        </p:nvSpPr>
        <p:spPr>
          <a:xfrm flipH="1">
            <a:off x="438332" y="4059541"/>
            <a:ext cx="185694" cy="1899307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50D6E8-789A-5C3F-8CD9-1809CF7E74F7}"/>
              </a:ext>
            </a:extLst>
          </p:cNvPr>
          <p:cNvSpPr txBox="1"/>
          <p:nvPr/>
        </p:nvSpPr>
        <p:spPr>
          <a:xfrm>
            <a:off x="104642" y="471530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4017279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6C974-B8A0-0474-7103-4466C36D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494F9-EEB9-697D-017F-18C058AB561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E15E3-F00E-FF6A-084D-95EC675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Scoped Identification – Stack Visualization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D64DEA-46DC-FCD7-BD26-EB4A5DE99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109" y="2001785"/>
            <a:ext cx="5315692" cy="373432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E723D-C6FD-D268-53A6-D831BFF4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172DB-F096-9035-D9B2-49DB44AD831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0CE7B16-F218-EEB3-1817-8CFF5E5E2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CCB4D-551B-020F-B87C-DF722B9776B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4FD2E1-4FB9-F1CD-5BBA-79A3DB7723B0}"/>
              </a:ext>
            </a:extLst>
          </p:cNvPr>
          <p:cNvSpPr/>
          <p:nvPr/>
        </p:nvSpPr>
        <p:spPr>
          <a:xfrm>
            <a:off x="1082842" y="186202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ClassDecl</a:t>
            </a:r>
            <a:r>
              <a:rPr lang="en-US" sz="2400" dirty="0"/>
              <a:t> “C”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82400C-2369-C407-43E8-C5E0525E0474}"/>
              </a:ext>
            </a:extLst>
          </p:cNvPr>
          <p:cNvSpPr/>
          <p:nvPr/>
        </p:nvSpPr>
        <p:spPr>
          <a:xfrm>
            <a:off x="1082842" y="292848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MemberDecl</a:t>
            </a:r>
            <a:r>
              <a:rPr lang="en-US" sz="2400" dirty="0"/>
              <a:t> “x”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C7B506-B58D-7D14-1926-4B94674017BD}"/>
              </a:ext>
            </a:extLst>
          </p:cNvPr>
          <p:cNvSpPr/>
          <p:nvPr/>
        </p:nvSpPr>
        <p:spPr>
          <a:xfrm>
            <a:off x="1082842" y="3994944"/>
            <a:ext cx="3795964" cy="920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“x”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00BB68-6625-A374-BC5F-865570831C79}"/>
              </a:ext>
            </a:extLst>
          </p:cNvPr>
          <p:cNvSpPr/>
          <p:nvPr/>
        </p:nvSpPr>
        <p:spPr>
          <a:xfrm>
            <a:off x="1082842" y="5038432"/>
            <a:ext cx="3795964" cy="920416"/>
          </a:xfrm>
          <a:prstGeom prst="roundRect">
            <a:avLst/>
          </a:prstGeom>
          <a:solidFill>
            <a:schemeClr val="bg1">
              <a:lumMod val="65000"/>
              <a:alpha val="46000"/>
            </a:schemeClr>
          </a:solidFill>
          <a:ln w="3810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VarDecl</a:t>
            </a:r>
            <a:r>
              <a:rPr lang="en-US" sz="2400" dirty="0"/>
              <a:t> “y”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5A561D7-80FA-FE0F-E635-4197B4985E9F}"/>
              </a:ext>
            </a:extLst>
          </p:cNvPr>
          <p:cNvSpPr/>
          <p:nvPr/>
        </p:nvSpPr>
        <p:spPr>
          <a:xfrm>
            <a:off x="5979781" y="4577577"/>
            <a:ext cx="1565664" cy="85519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97DECD2-673A-49A6-4CB6-E8A49A3E2401}"/>
              </a:ext>
            </a:extLst>
          </p:cNvPr>
          <p:cNvSpPr/>
          <p:nvPr/>
        </p:nvSpPr>
        <p:spPr>
          <a:xfrm>
            <a:off x="3862440" y="5005174"/>
            <a:ext cx="2032731" cy="1380683"/>
          </a:xfrm>
          <a:prstGeom prst="irregularSeal1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2C228-7F13-3625-B2E6-34D5F3A85DA8}"/>
              </a:ext>
            </a:extLst>
          </p:cNvPr>
          <p:cNvSpPr txBox="1"/>
          <p:nvPr/>
        </p:nvSpPr>
        <p:spPr>
          <a:xfrm>
            <a:off x="654495" y="20606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B131A-9E2F-29BE-9705-9BE100006C8D}"/>
              </a:ext>
            </a:extLst>
          </p:cNvPr>
          <p:cNvSpPr txBox="1"/>
          <p:nvPr/>
        </p:nvSpPr>
        <p:spPr>
          <a:xfrm>
            <a:off x="654495" y="3101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4A5839-EA1F-2116-1D4B-AD36571177A1}"/>
              </a:ext>
            </a:extLst>
          </p:cNvPr>
          <p:cNvSpPr txBox="1"/>
          <p:nvPr/>
        </p:nvSpPr>
        <p:spPr>
          <a:xfrm>
            <a:off x="654495" y="4166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3466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A8DB8-9194-B150-4D35-D977EC3F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6A5FE9-448C-48AB-9207-130E39AE037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102DE-586C-EF43-5BF0-29B3A65F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Identification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A649C-8B15-E5F3-D834-452328968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Pre-defined names, out-of-order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A319-C0E3-3CD0-CB18-DF3B0E39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8B6F8-DE41-BABF-931A-A53D6607FDB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A9B386-D024-98EB-099E-B0EB6649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848F7-A2BE-5C95-8C7E-05E1A993DE9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04896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7E11-8E44-4219-7915-D01C209EC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19338F-0566-8262-BFFB-8775FA5110D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D0C5F-B5A9-E682-B5D6-EDBA284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Pre-defined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6B97E-A3E2-084E-DFCE-2EEE63C7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 doesn’t have imports, so we need to provide some basic functionality.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must MANUALLY add these entries into your </a:t>
            </a:r>
            <a:r>
              <a:rPr lang="en-US" sz="3600" dirty="0" err="1">
                <a:ea typeface="MS Mincho" panose="02020609040205080304" pitchFamily="49" charset="-128"/>
              </a:rPr>
              <a:t>IDTables</a:t>
            </a:r>
            <a:r>
              <a:rPr lang="en-US" sz="3600" dirty="0">
                <a:ea typeface="MS Mincho" panose="02020609040205080304" pitchFamily="49" charset="-128"/>
              </a:rPr>
              <a:t> for PA3, and we will use them in PA4.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Note, </a:t>
            </a:r>
            <a:r>
              <a:rPr lang="en-US" sz="3600" dirty="0" err="1">
                <a:ea typeface="MS Mincho" panose="02020609040205080304" pitchFamily="49" charset="-128"/>
              </a:rPr>
              <a:t>println</a:t>
            </a:r>
            <a:r>
              <a:rPr lang="en-US" sz="3600" dirty="0">
                <a:ea typeface="MS Mincho" panose="02020609040205080304" pitchFamily="49" charset="-128"/>
              </a:rPr>
              <a:t> takes an int, not a String.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B4D6F-5FA4-9C28-DB7B-95207EC1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E60A8B-5715-A333-8B95-F19DFBE51F1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886AAE-7D66-84DD-E6EA-0A170DB0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4A9FC-0334-0227-4B2A-9C306C99F48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2813B-B8D8-C982-9D33-BDD8AFA5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99" y="4008455"/>
            <a:ext cx="9895401" cy="12148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5578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40D2A-2DB6-FCFA-B19A-876E68BC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A9E29C-D15E-1297-3AA9-708413B4E3A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E41FC-8E25-9BD6-3A1C-B2F5B74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5400" dirty="0"/>
              <a:t>Out-of-order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E012-D5D9-0466-7DF7-2307EEFB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4332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Note: class B is used as a type when B hasn’t yet been declared.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Question: How can we put the classes in our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IDTables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ahead of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BC164-1D4B-FFA0-67E9-C88C4759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D3D05F-487A-B287-9A18-98C5AE8EEC5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D863F7-8BA7-CC66-3A25-AEF6D6E4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E88D6-F658-D3B3-9E6F-648BD183761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BBAB69-0592-71F8-E0E7-2A732855A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0351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F962-39FB-139B-438A-E1EB1436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A8BE6B-8C73-BCA5-1547-240AA91403A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C9212-90F0-3D1A-DD03-75ED71BC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Out-of-order 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5AAEE-4714-8C4B-E4E8-32259906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4647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Additionally, can refer to members of classes that have not yet been declared.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Question: How can we put the members in our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IDTables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ahead of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4F6B-F14B-4E25-287A-475A2231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F3F38-705E-8BF1-5C3E-64559640A24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58C995-439B-B29A-FC65-0724AE57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CB19D-F8BD-B25A-5BA0-01FA6D6D249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139BF-7C5D-A1F0-2208-59D9294F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847" y="2320298"/>
            <a:ext cx="4077269" cy="31627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383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6F0C2-5C50-76C5-A425-7300CC8EB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F5C28-5D9C-3476-0443-B24B5DA0FBE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C11D6-7F36-C43F-3285-A6D40D83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Strategy: OOO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78A3-321A-B73A-A237-140C73A47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Before you visit a method’s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StatementList</a:t>
            </a:r>
            <a:r>
              <a:rPr lang="en-US" sz="3600" dirty="0">
                <a:ea typeface="MS Mincho" panose="02020609040205080304" pitchFamily="49" charset="-128"/>
              </a:rPr>
              <a:t>, add all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ClassDecls</a:t>
            </a:r>
            <a:r>
              <a:rPr lang="en-US" sz="3600" dirty="0">
                <a:ea typeface="MS Mincho" panose="02020609040205080304" pitchFamily="49" charset="-128"/>
              </a:rPr>
              <a:t> in the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Package</a:t>
            </a:r>
            <a:r>
              <a:rPr lang="en-US" sz="3600" dirty="0">
                <a:ea typeface="MS Mincho" panose="02020609040205080304" pitchFamily="49" charset="-128"/>
              </a:rPr>
              <a:t> AST to the level 0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. 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Then, add all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MemberDecl</a:t>
            </a:r>
            <a:r>
              <a:rPr lang="en-US" sz="3600" dirty="0">
                <a:ea typeface="MS Mincho" panose="02020609040205080304" pitchFamily="49" charset="-128"/>
              </a:rPr>
              <a:t> (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FieldDecl</a:t>
            </a:r>
            <a:r>
              <a:rPr lang="en-US" sz="3600" dirty="0">
                <a:ea typeface="MS Mincho" panose="02020609040205080304" pitchFamily="49" charset="-128"/>
              </a:rPr>
              <a:t>/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MethodDecl</a:t>
            </a:r>
            <a:r>
              <a:rPr lang="en-US" sz="3600" dirty="0">
                <a:ea typeface="MS Mincho" panose="02020609040205080304" pitchFamily="49" charset="-128"/>
              </a:rPr>
              <a:t>) to the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as well.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Never drop below scope level 1.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45D8A-4BFB-4914-56CA-E089F66E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FD5493-795C-4CCF-BD38-79A6E34905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F9AF4B-6882-BC6E-65B4-49D09B5F4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2D959-096C-E23B-FD2B-F3C1B80262F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667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D79D-352D-C2E6-7A9B-9201A869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2F8EB0-E90A-620D-8422-600789856C5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3698-76F2-7CE1-BE8F-84D6373D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More than one LL(3)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F289-C9F5-D1FD-F22D-27F964CE6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this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boolean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 Expr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 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40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ea typeface="MS Mincho" panose="02020609040205080304" pitchFamily="49" charset="-128"/>
              </a:rPr>
              <a:t>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.id</a:t>
            </a:r>
            <a:r>
              <a:rPr lang="en-US" sz="3200" dirty="0">
                <a:ea typeface="MS Mincho" panose="02020609040205080304" pitchFamily="49" charset="-128"/>
              </a:rPr>
              <a:t>)*(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);</a:t>
            </a:r>
            <a:r>
              <a:rPr lang="en-US" sz="3200" dirty="0">
                <a:ea typeface="MS Mincho" panose="02020609040205080304" pitchFamily="49" charset="-128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=</a:t>
            </a:r>
            <a:r>
              <a:rPr lang="en-US" sz="3200" dirty="0">
                <a:ea typeface="MS Mincho" panose="02020609040205080304" pitchFamily="49" charset="-128"/>
              </a:rPr>
              <a:t>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200" dirty="0" err="1">
                <a:ea typeface="MS Mincho" panose="02020609040205080304" pitchFamily="49" charset="-128"/>
              </a:rPr>
              <a:t>ArgList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);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	|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200" dirty="0">
                <a:ea typeface="MS Mincho" panose="02020609040205080304" pitchFamily="49" charset="-128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  <a:r>
              <a:rPr lang="en-US" sz="3200" dirty="0">
                <a:ea typeface="MS Mincho" panose="02020609040205080304" pitchFamily="49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id =</a:t>
            </a:r>
            <a:r>
              <a:rPr lang="en-US" sz="3200" dirty="0">
                <a:ea typeface="MS Mincho" panose="02020609040205080304" pitchFamily="49" charset="-128"/>
              </a:rPr>
              <a:t> 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|Expr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] =</a:t>
            </a:r>
            <a:r>
              <a:rPr lang="en-US" sz="3200" dirty="0">
                <a:ea typeface="MS Mincho" panose="02020609040205080304" pitchFamily="49" charset="-128"/>
              </a:rPr>
              <a:t> Expr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;</a:t>
            </a:r>
            <a:r>
              <a:rPr lang="en-US" sz="3200" dirty="0">
                <a:ea typeface="MS Mincho" panose="02020609040205080304" pitchFamily="49" charset="-128"/>
              </a:rPr>
              <a:t> 	</a:t>
            </a:r>
            <a:r>
              <a:rPr lang="en-US" sz="4000" dirty="0">
                <a:ea typeface="MS Mincho" panose="02020609040205080304" pitchFamily="49" charset="-128"/>
              </a:rPr>
              <a:t>)</a:t>
            </a:r>
          </a:p>
          <a:p>
            <a:pPr marL="0" indent="0">
              <a:buNone/>
            </a:pPr>
            <a:endParaRPr lang="en-US" sz="40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Drawback: A lot more symbols and repeated sequences.</a:t>
            </a:r>
            <a:br>
              <a:rPr lang="en-US" sz="3600" dirty="0">
                <a:ea typeface="MS Mincho" panose="02020609040205080304" pitchFamily="49" charset="-128"/>
              </a:rPr>
            </a:b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070D6-BF07-372A-67C3-13EC2BC3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7FB546-8D58-2E2F-E5B3-4BACB182511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BC4B271-8273-363F-C90B-749D50A8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CFDC40-CDCE-D989-B80D-962CF70EFF4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EBEA02-B79A-988E-2236-8361422432F1}"/>
              </a:ext>
            </a:extLst>
          </p:cNvPr>
          <p:cNvSpPr/>
          <p:nvPr/>
        </p:nvSpPr>
        <p:spPr>
          <a:xfrm>
            <a:off x="3013911" y="1812925"/>
            <a:ext cx="1221205" cy="38818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9F1B23-9078-9D82-5F11-F3FA200BF5F3}"/>
              </a:ext>
            </a:extLst>
          </p:cNvPr>
          <p:cNvSpPr/>
          <p:nvPr/>
        </p:nvSpPr>
        <p:spPr>
          <a:xfrm>
            <a:off x="3238673" y="2350953"/>
            <a:ext cx="1221205" cy="38818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5154E9-CD76-C385-0B50-B9E34BD9E581}"/>
              </a:ext>
            </a:extLst>
          </p:cNvPr>
          <p:cNvSpPr/>
          <p:nvPr/>
        </p:nvSpPr>
        <p:spPr>
          <a:xfrm>
            <a:off x="3842408" y="2894271"/>
            <a:ext cx="1070190" cy="38818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CEE0CD-493D-370A-EF39-A5761E5E1D6C}"/>
              </a:ext>
            </a:extLst>
          </p:cNvPr>
          <p:cNvSpPr/>
          <p:nvPr/>
        </p:nvSpPr>
        <p:spPr>
          <a:xfrm>
            <a:off x="2017468" y="3412523"/>
            <a:ext cx="1221205" cy="38818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A342E3-CA89-E1D0-381B-790B92AF14A8}"/>
              </a:ext>
            </a:extLst>
          </p:cNvPr>
          <p:cNvSpPr/>
          <p:nvPr/>
        </p:nvSpPr>
        <p:spPr>
          <a:xfrm>
            <a:off x="4514887" y="1833305"/>
            <a:ext cx="2392451" cy="3881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31835F-6FCF-6039-1510-D6D54289E5BF}"/>
              </a:ext>
            </a:extLst>
          </p:cNvPr>
          <p:cNvSpPr/>
          <p:nvPr/>
        </p:nvSpPr>
        <p:spPr>
          <a:xfrm>
            <a:off x="5081727" y="2910757"/>
            <a:ext cx="2115061" cy="3881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FA8694-D179-80A3-5844-FC0F06B9470C}"/>
              </a:ext>
            </a:extLst>
          </p:cNvPr>
          <p:cNvSpPr/>
          <p:nvPr/>
        </p:nvSpPr>
        <p:spPr>
          <a:xfrm>
            <a:off x="4592586" y="3966246"/>
            <a:ext cx="2314751" cy="388186"/>
          </a:xfrm>
          <a:prstGeom prst="roundRect">
            <a:avLst/>
          </a:prstGeom>
          <a:solidFill>
            <a:srgbClr val="7030A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51E79D-8B65-B492-5B0D-A517CCA913C9}"/>
              </a:ext>
            </a:extLst>
          </p:cNvPr>
          <p:cNvSpPr/>
          <p:nvPr/>
        </p:nvSpPr>
        <p:spPr>
          <a:xfrm>
            <a:off x="7196789" y="1825625"/>
            <a:ext cx="2115062" cy="38818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DAA484-A274-0384-D004-DF64E7D64277}"/>
              </a:ext>
            </a:extLst>
          </p:cNvPr>
          <p:cNvSpPr/>
          <p:nvPr/>
        </p:nvSpPr>
        <p:spPr>
          <a:xfrm>
            <a:off x="7365917" y="2904176"/>
            <a:ext cx="1790208" cy="38818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5933CC-6F0E-4D3E-8D3E-36E5D21A326B}"/>
              </a:ext>
            </a:extLst>
          </p:cNvPr>
          <p:cNvSpPr/>
          <p:nvPr/>
        </p:nvSpPr>
        <p:spPr>
          <a:xfrm>
            <a:off x="3596050" y="3413022"/>
            <a:ext cx="1745625" cy="38818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82E2DA-25B7-C35E-A36A-12E0CBD72D3B}"/>
              </a:ext>
            </a:extLst>
          </p:cNvPr>
          <p:cNvSpPr/>
          <p:nvPr/>
        </p:nvSpPr>
        <p:spPr>
          <a:xfrm>
            <a:off x="2438674" y="3963693"/>
            <a:ext cx="1955709" cy="388186"/>
          </a:xfrm>
          <a:prstGeom prst="roundRect">
            <a:avLst/>
          </a:prstGeom>
          <a:solidFill>
            <a:schemeClr val="bg1">
              <a:lumMod val="75000"/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40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70ADD-6E41-627D-BCE1-24C9DB065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EB9E8F-F57E-7998-8052-87838559530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90B9D-A206-F7FE-85B5-C63321DF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Strategy: OOO 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2B88-93E7-BAAA-B7E7-B41EC6E7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197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Private members cannot be accessed externally.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Possible strategy: </a:t>
            </a:r>
            <a:r>
              <a:rPr lang="en-US" sz="3600" b="1" dirty="0">
                <a:ea typeface="MS Mincho" panose="02020609040205080304" pitchFamily="49" charset="-128"/>
              </a:rPr>
              <a:t>only add public members first</a:t>
            </a:r>
            <a:r>
              <a:rPr lang="en-US" sz="3600" dirty="0">
                <a:ea typeface="MS Mincho" panose="02020609040205080304" pitchFamily="49" charset="-128"/>
              </a:rPr>
              <a:t>, then when processing a class, add that class’s private members.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When leaving a class, make sure to remove those entries! (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How would you handle this?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Alternatively: check private later when resolving declarations. (this is probably easier than changing your level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CA967-E1DB-9FA0-0AF2-EB63A57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4C7EE6-2CE2-1708-43B0-F4D4EC11AF6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377B344-4840-630F-1AAC-8532A99C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9233F6-E007-BB99-B73F-5085BDAAC9F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640794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C3065-8DE1-BF90-8666-37CC7B9A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0339C9-6CF6-9146-3A69-605BEAA42FA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4B049-8BC3-075D-153A-2D2403BD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</a:t>
            </a:r>
            <a:r>
              <a:rPr lang="en-US" dirty="0" err="1"/>
              <a:t>QualRef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008ED-83B5-535B-4318-414E0571D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one AST object has its own section, that means it should be the most fun part!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49D30-9F86-FB4E-1FC7-48B7600C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8A90B2-9A56-9EED-E3A3-4A7B276A078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8890A-0F9B-F4F6-8EB1-8A3AAAE9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BC0181-0157-38A8-F8FF-A86EE1907E8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948426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32445-2BEF-7ED5-BC96-764F4CFE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20F16B-61FD-5416-4813-12C7ED64A10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B03E6-DED1-1E04-CE1E-4951CFCE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4800" dirty="0"/>
              <a:t>Left-most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68755-5C79-55A8-0FED-E87AE0FD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813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Only the left-most reference should be resolved normally (start at the top of the SI stack, then work down).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Once you know the Declaration of the left-most reference, you have a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context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A82AB-5681-1754-F267-03D4CA3D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FEDF0E-CF02-762F-A3C7-2625C51DFD4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D0DB6B1-ECE0-396A-BB07-CAC1EC7E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771CD-CE78-155D-9852-BB5FF9725D9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049617-5989-DEC0-2BAE-2EF7C318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11694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A829A-035E-3DE9-8B4D-CFE574CB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D7E230-F075-7A69-D941-FBEA2BA1FC2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C12E2-5E74-E581-0BF9-32EA1C58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4800" dirty="0"/>
              <a:t>Left-most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50D1-144F-0E66-AF47-B129DAF7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813" cy="4351338"/>
          </a:xfrm>
        </p:spPr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QualRef</a:t>
            </a:r>
            <a:r>
              <a:rPr lang="en-US" sz="3600" dirty="0">
                <a:ea typeface="MS Mincho" panose="02020609040205080304" pitchFamily="49" charset="-128"/>
              </a:rPr>
              <a:t>(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LHS</a:t>
            </a:r>
            <a:r>
              <a:rPr lang="en-US" sz="3600" dirty="0">
                <a:ea typeface="MS Mincho" panose="02020609040205080304" pitchFamily="49" charset="-128"/>
              </a:rPr>
              <a:t>,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RHS</a:t>
            </a:r>
            <a:r>
              <a:rPr lang="en-US" sz="3600" dirty="0">
                <a:ea typeface="MS Mincho" panose="02020609040205080304" pitchFamily="49" charset="-128"/>
              </a:rPr>
              <a:t>):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LHS</a:t>
            </a:r>
            <a:r>
              <a:rPr lang="en-US" sz="3600" dirty="0">
                <a:ea typeface="MS Mincho" panose="02020609040205080304" pitchFamily="49" charset="-128"/>
              </a:rPr>
              <a:t> is a Reference, and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RHS</a:t>
            </a:r>
            <a:r>
              <a:rPr lang="en-US" sz="3600" dirty="0">
                <a:ea typeface="MS Mincho" panose="02020609040205080304" pitchFamily="49" charset="-128"/>
              </a:rPr>
              <a:t> is an Identifier.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With the type of the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LHS</a:t>
            </a:r>
            <a:r>
              <a:rPr lang="en-US" sz="3600" dirty="0">
                <a:ea typeface="MS Mincho" panose="02020609040205080304" pitchFamily="49" charset="-128"/>
              </a:rPr>
              <a:t> (the context), resolve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MS Mincho" panose="02020609040205080304" pitchFamily="49" charset="-128"/>
              </a:rPr>
              <a:t>RHS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  <a:endParaRPr lang="en-US" sz="3600" dirty="0">
              <a:solidFill>
                <a:srgbClr val="C00000"/>
              </a:solidFill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C4455-43AC-D536-4057-D15B874F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60B84A-AAA8-B9A4-D9C5-BB683F6B92E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4CA561-315E-F8D2-4E6F-2F3D5AAF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BAABD0-2C53-CDBF-187D-260DFDC045E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EC56DC-B9CD-116C-A654-E57228D4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6726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D7A17-7D11-C1DC-38F7-8974E685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F43C01-DBDF-A541-B4C3-2404CC5F1BB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F48A7-C7D0-D8FF-7A4D-066314C8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4800" dirty="0"/>
              <a:t>Left-most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F974-C653-2441-3E79-DAD1457D6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813" cy="4351338"/>
          </a:xfrm>
        </p:spPr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QualRef</a:t>
            </a:r>
            <a:r>
              <a:rPr lang="en-US" sz="3600" dirty="0">
                <a:ea typeface="MS Mincho" panose="02020609040205080304" pitchFamily="49" charset="-128"/>
              </a:rPr>
              <a:t>(LHS,RHS): LHS is a Reference, and RHS is an Identifier.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With the type of the LHS (the context), resolve the RHS.</a:t>
            </a:r>
          </a:p>
          <a:p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a.b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means “.b” is resolved in the context of the type of “a”, which is class “A”.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4F697-8BD7-4220-2A82-8CD6ACB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6B7381-5033-129A-1737-7A1D8BA6704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6823DE-19DD-B051-B1EA-BE2BFD74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F0846-2329-AAD4-2506-A0D2024AC20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2B1F0-64C7-A07A-1D9C-7292FEF2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5895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BA4D-38CD-87F9-B009-C1F2250CB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F25EFD-4C86-EC23-BF3A-6043C6B754B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3FE50-4FBD-A5B9-729D-43A69F7E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r>
              <a:rPr lang="en-US" sz="4800" dirty="0"/>
              <a:t>Left-most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285F-1CEF-16DE-3BCB-0B905884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813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With the type of the LHS (the context), resolve the RHS.</a:t>
            </a:r>
          </a:p>
          <a:p>
            <a:r>
              <a:rPr lang="en-US" sz="3600" b="1" dirty="0">
                <a:ea typeface="MS Mincho" panose="02020609040205080304" pitchFamily="49" charset="-128"/>
              </a:rPr>
              <a:t>Note: </a:t>
            </a:r>
            <a:r>
              <a:rPr lang="en-US" sz="3600" dirty="0">
                <a:ea typeface="MS Mincho" panose="02020609040205080304" pitchFamily="49" charset="-128"/>
              </a:rPr>
              <a:t>this means that you can bypass local variables.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“</a:t>
            </a:r>
            <a:r>
              <a:rPr lang="en-US" sz="3600" dirty="0" err="1">
                <a:ea typeface="MS Mincho" panose="02020609040205080304" pitchFamily="49" charset="-128"/>
              </a:rPr>
              <a:t>a.b.c.x</a:t>
            </a:r>
            <a:r>
              <a:rPr lang="en-US" sz="3600" dirty="0">
                <a:ea typeface="MS Mincho" panose="02020609040205080304" pitchFamily="49" charset="-128"/>
              </a:rPr>
              <a:t>” but “b”, “c”, “x” were all locally defined.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BBC3-C024-11D9-5ACE-64E1BB74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20EBF3-4745-F9BA-8D0A-04490FB49CB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FFB68BD-CCE5-1FAB-EFE2-29DD2977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D88219-781E-A948-7318-AE4AC90C348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32122-69CB-5BE4-92DA-26BC04D2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31" y="294837"/>
            <a:ext cx="3477110" cy="6268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04B3D1-1AA2-822C-277A-389284C27F85}"/>
              </a:ext>
            </a:extLst>
          </p:cNvPr>
          <p:cNvSpPr/>
          <p:nvPr/>
        </p:nvSpPr>
        <p:spPr>
          <a:xfrm rot="21141935">
            <a:off x="4658913" y="3826935"/>
            <a:ext cx="4322020" cy="818893"/>
          </a:xfrm>
          <a:custGeom>
            <a:avLst/>
            <a:gdLst>
              <a:gd name="connsiteX0" fmla="*/ 0 w 4322020"/>
              <a:gd name="connsiteY0" fmla="*/ 156003 h 313885"/>
              <a:gd name="connsiteX1" fmla="*/ 1019655 w 4322020"/>
              <a:gd name="connsiteY1" fmla="*/ 4699 h 313885"/>
              <a:gd name="connsiteX2" fmla="*/ 4322020 w 4322020"/>
              <a:gd name="connsiteY2" fmla="*/ 313885 h 31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2020" h="313885">
                <a:moveTo>
                  <a:pt x="0" y="156003"/>
                </a:moveTo>
                <a:cubicBezTo>
                  <a:pt x="149659" y="67194"/>
                  <a:pt x="299318" y="-21615"/>
                  <a:pt x="1019655" y="4699"/>
                </a:cubicBezTo>
                <a:cubicBezTo>
                  <a:pt x="1739992" y="31013"/>
                  <a:pt x="3678432" y="253583"/>
                  <a:pt x="4322020" y="313885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83EF576-844E-3130-D764-5EABF340F9DF}"/>
              </a:ext>
            </a:extLst>
          </p:cNvPr>
          <p:cNvSpPr/>
          <p:nvPr/>
        </p:nvSpPr>
        <p:spPr>
          <a:xfrm rot="16200000">
            <a:off x="4582554" y="3573300"/>
            <a:ext cx="210509" cy="205767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40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3E7C-2BCF-FE8C-DFD4-B1E843B5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6CC61D-9C18-67EB-DB9A-136B3B44FE3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FD1E7-A782-03C4-7AF6-764AC4E0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A.b</a:t>
            </a:r>
            <a:r>
              <a:rPr lang="en-US" sz="5400" dirty="0"/>
              <a:t>, where A is also a class name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E215CC-2D03-C539-31CC-DEB3CCB72C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2866" y="1932580"/>
            <a:ext cx="3867200" cy="3507189"/>
          </a:xfr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3D3E-3026-C847-2CBD-296E0739C2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Is it correct to say that if “</a:t>
            </a:r>
            <a:r>
              <a:rPr lang="en-US" sz="4800" dirty="0">
                <a:solidFill>
                  <a:srgbClr val="C00000"/>
                </a:solidFill>
              </a:rPr>
              <a:t>A</a:t>
            </a:r>
            <a:r>
              <a:rPr lang="en-US" sz="4800" dirty="0"/>
              <a:t>” is a </a:t>
            </a:r>
            <a:r>
              <a:rPr lang="en-US" sz="4800" dirty="0">
                <a:solidFill>
                  <a:srgbClr val="C00000"/>
                </a:solidFill>
              </a:rPr>
              <a:t>class name</a:t>
            </a:r>
            <a:r>
              <a:rPr lang="en-US" sz="4800" dirty="0"/>
              <a:t>, then “x” must be a static member?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69216-5C00-6D1F-615B-4ABDFF24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303E9-4B2C-83CE-66D6-966EDBF2F20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43A15C-FC96-E6F3-CCAE-58E0154F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674D26-0EAC-C9DD-50E9-766853C34A9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70596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27284-43D1-8830-D4ED-A98F1031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F8E349-1259-CA0D-7CFA-A9FB3B1979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C6C45-E2A1-C6F8-001D-010D6E7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A.b</a:t>
            </a:r>
            <a:r>
              <a:rPr lang="en-US" sz="5400" dirty="0"/>
              <a:t>, where A is also a class name (2)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115864-0697-AEAB-4ADF-E7F0026B15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2865" y="2010138"/>
            <a:ext cx="3781681" cy="3429632"/>
          </a:xfr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3CA5F-1683-BA2C-4DA5-6DD8A14B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218C21-4A49-669E-3940-910AE410791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039393-4C42-F8CF-E645-B58DB285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198EC8-568F-BBAC-F013-43F2920BFCC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07459C9-C9FA-D460-3BC8-E258DBB46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74446" y="1942523"/>
            <a:ext cx="3829007" cy="364195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74325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A18F-2C7B-4CB0-5578-7927960D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773C9-1FE5-3B81-ED0D-242318FB9AC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BAF5C-22C4-BEB2-ADDB-D61D1BAA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A.b</a:t>
            </a:r>
            <a:r>
              <a:rPr lang="en-US" sz="5400" dirty="0"/>
              <a:t>, where A is also a class name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0F056C-73E6-D031-421F-7DFE9A91F9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2865" y="2010138"/>
            <a:ext cx="3781681" cy="3429632"/>
          </a:xfr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84F33-786B-68CB-B5EC-0E682962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D53E13-2A52-2E96-21F8-BC55B8ECC67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F1C8810-66D7-4BB6-75F8-4580166D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2B4E0-F852-DB0D-17CF-715D5D4F4EA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EC287B3-3A39-E06E-88B6-94F51DBED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74446" y="1942523"/>
            <a:ext cx="3829007" cy="3641957"/>
          </a:xfrm>
          <a:ln>
            <a:solidFill>
              <a:schemeClr val="accent1"/>
            </a:solidFill>
          </a:ln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8ED49A03-D25B-7A82-BA5C-006B118B40FF}"/>
              </a:ext>
            </a:extLst>
          </p:cNvPr>
          <p:cNvSpPr/>
          <p:nvPr/>
        </p:nvSpPr>
        <p:spPr>
          <a:xfrm>
            <a:off x="8981881" y="4400961"/>
            <a:ext cx="616029" cy="605214"/>
          </a:xfrm>
          <a:prstGeom prst="noSmoking">
            <a:avLst/>
          </a:prstGeom>
          <a:solidFill>
            <a:srgbClr val="C00000">
              <a:alpha val="28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93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3DBC-5A8A-E6E8-44B1-D3D22F3C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53F774-83D4-4149-A866-B367B6082C5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57794-1346-4BD8-C320-D9748321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Static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5108-C0CE-0697-B2AB-B094147A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0401" cy="4351338"/>
          </a:xfrm>
        </p:spPr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In </a:t>
            </a:r>
            <a:r>
              <a:rPr lang="en-US" sz="3200" dirty="0" err="1">
                <a:ea typeface="MS Mincho" panose="02020609040205080304" pitchFamily="49" charset="-128"/>
              </a:rPr>
              <a:t>miniJava</a:t>
            </a:r>
            <a:r>
              <a:rPr lang="en-US" sz="3200" dirty="0">
                <a:ea typeface="MS Mincho" panose="02020609040205080304" pitchFamily="49" charset="-128"/>
              </a:rPr>
              <a:t>, if the </a:t>
            </a:r>
            <a:r>
              <a:rPr lang="en-US" sz="3200" b="1" dirty="0">
                <a:ea typeface="MS Mincho" panose="02020609040205080304" pitchFamily="49" charset="-128"/>
              </a:rPr>
              <a:t>left-most reference </a:t>
            </a:r>
            <a:r>
              <a:rPr lang="en-US" sz="3200" dirty="0">
                <a:ea typeface="MS Mincho" panose="02020609040205080304" pitchFamily="49" charset="-128"/>
              </a:rPr>
              <a:t>is a class name AND </a:t>
            </a:r>
            <a:r>
              <a:rPr lang="en-US" sz="3200" b="1" dirty="0">
                <a:ea typeface="MS Mincho" panose="02020609040205080304" pitchFamily="49" charset="-128"/>
              </a:rPr>
              <a:t>is not declared at level 1+</a:t>
            </a:r>
            <a:r>
              <a:rPr lang="en-US" sz="3200" dirty="0">
                <a:ea typeface="MS Mincho" panose="02020609040205080304" pitchFamily="49" charset="-128"/>
              </a:rPr>
              <a:t>, then the RHS must be a static member.</a:t>
            </a:r>
          </a:p>
          <a:p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E.g. “</a:t>
            </a:r>
            <a:r>
              <a:rPr lang="en-US" sz="3200" dirty="0" err="1">
                <a:ea typeface="MS Mincho" panose="02020609040205080304" pitchFamily="49" charset="-128"/>
              </a:rPr>
              <a:t>CLASSNAME.x</a:t>
            </a:r>
            <a:r>
              <a:rPr lang="en-US" sz="3200" dirty="0">
                <a:ea typeface="MS Mincho" panose="02020609040205080304" pitchFamily="49" charset="-128"/>
              </a:rPr>
              <a:t>”, where “x” must be a static member of “CLASSNAME”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4B5FF-FF60-6BFC-93C4-457E4025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EC5F4A-237C-6743-D596-81A9C57D76F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AB654B-D529-13FF-D8EC-409148A0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777E90-7A8C-5FF0-614B-50D01CFC37F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127A8-F071-4C31-DCF9-7497FD777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71" y="1812925"/>
            <a:ext cx="4267796" cy="41058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FF6FA6-4001-AC05-E876-60FCA342A7F3}"/>
              </a:ext>
            </a:extLst>
          </p:cNvPr>
          <p:cNvSpPr/>
          <p:nvPr/>
        </p:nvSpPr>
        <p:spPr>
          <a:xfrm>
            <a:off x="9505813" y="4894342"/>
            <a:ext cx="1394624" cy="447333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3BDB1CF9-13EF-BA56-1F60-B8CFEA6841F3}"/>
              </a:ext>
            </a:extLst>
          </p:cNvPr>
          <p:cNvSpPr/>
          <p:nvPr/>
        </p:nvSpPr>
        <p:spPr>
          <a:xfrm>
            <a:off x="9231861" y="5118008"/>
            <a:ext cx="447332" cy="447333"/>
          </a:xfrm>
          <a:prstGeom prst="noSmoking">
            <a:avLst/>
          </a:prstGeom>
          <a:solidFill>
            <a:srgbClr val="C0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7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0963-6FB3-7C82-680A-F079B84C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15CAFF-0BDA-0A15-F27B-90308F4913E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44EF7-34AE-272B-F5F0-6EFA8F8B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Parsing, </a:t>
            </a:r>
            <a:r>
              <a:rPr lang="en-US" sz="5400" dirty="0" err="1"/>
              <a:t>Lexing</a:t>
            </a:r>
            <a:r>
              <a:rPr lang="en-US" sz="5400" dirty="0"/>
              <a:t>, and []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E036-2390-EA10-D039-9175DC97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Two ways to represent those rules as LL(1)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If going for the simpler one, then need to scan [] as a token by itself.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Question: how simple will the </a:t>
            </a:r>
            <a:r>
              <a:rPr lang="en-US" sz="3600" dirty="0" err="1">
                <a:ea typeface="MS Mincho" panose="02020609040205080304" pitchFamily="49" charset="-128"/>
              </a:rPr>
              <a:t>Lexer</a:t>
            </a:r>
            <a:r>
              <a:rPr lang="en-US" sz="3600" dirty="0">
                <a:ea typeface="MS Mincho" panose="02020609040205080304" pitchFamily="49" charset="-128"/>
              </a:rPr>
              <a:t> DFA be?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20D-2F77-A45F-190D-51ED7010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B4CDE0-BC2C-3BDB-99D2-D498219FF81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88FC4C0-BB77-3197-9102-8338F5B4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21E849-3183-08F6-D5ED-ADBD9224C55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684946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08E5-9981-99B5-CCE9-B9D88965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E4E8A8-A80C-B7B3-FE97-2C26BB67A88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FEA14-A402-BDE5-F990-B1B24D88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Static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9F22-5231-E487-7378-0144AB8C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you are in a static method, then you can only access static members in your Class, and public static members in other classes.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Additionally,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ThisRef</a:t>
            </a:r>
            <a:r>
              <a:rPr lang="en-US" sz="3600" dirty="0">
                <a:ea typeface="MS Mincho" panose="02020609040205080304" pitchFamily="49" charset="-128"/>
              </a:rPr>
              <a:t> is an identification error as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this</a:t>
            </a:r>
            <a:r>
              <a:rPr lang="en-US" sz="3600" dirty="0">
                <a:ea typeface="MS Mincho" panose="02020609040205080304" pitchFamily="49" charset="-128"/>
              </a:rPr>
              <a:t>” does not resolve to any declaration in a static method.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Question: where is </a:t>
            </a:r>
            <a:r>
              <a:rPr lang="en-US" sz="3600" dirty="0" err="1">
                <a:ea typeface="MS Mincho" panose="02020609040205080304" pitchFamily="49" charset="-128"/>
              </a:rPr>
              <a:t>ThisRef</a:t>
            </a:r>
            <a:r>
              <a:rPr lang="en-US" sz="3600" dirty="0">
                <a:ea typeface="MS Mincho" panose="02020609040205080304" pitchFamily="49" charset="-128"/>
              </a:rPr>
              <a:t> in memory?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F5E27-B1C5-D594-1E6E-8118258F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2AECD3-A798-E563-2F05-C23E45161A0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839668-9428-D873-8450-E1D7F7C6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5BC07D-2042-B543-E1A7-FC7C7568E7F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601500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24E10-5A2D-BD73-C5C5-11D5CEB1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ECABB5-86AE-1306-397A-EAA1DB3B568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A2C69-43EC-F0B3-1B71-0133E5AB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QualRef</a:t>
            </a:r>
            <a:r>
              <a:rPr lang="en-US" sz="5400" dirty="0"/>
              <a:t>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188F8-FD8C-75D1-4331-B80BB5DE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Try to get the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context</a:t>
            </a:r>
            <a:r>
              <a:rPr lang="en-US" sz="3600" dirty="0">
                <a:ea typeface="MS Mincho" panose="02020609040205080304" pitchFamily="49" charset="-128"/>
              </a:rPr>
              <a:t>” by visiting the LHS reference.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With that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context</a:t>
            </a:r>
            <a:r>
              <a:rPr lang="en-US" sz="3600" dirty="0">
                <a:ea typeface="MS Mincho" panose="02020609040205080304" pitchFamily="49" charset="-128"/>
              </a:rPr>
              <a:t>, resolve the RHS.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E.g. “</a:t>
            </a:r>
            <a:r>
              <a:rPr lang="en-US" sz="3600" dirty="0" err="1">
                <a:ea typeface="MS Mincho" panose="02020609040205080304" pitchFamily="49" charset="-128"/>
              </a:rPr>
              <a:t>a.b</a:t>
            </a:r>
            <a:r>
              <a:rPr lang="en-US" sz="3600" dirty="0">
                <a:ea typeface="MS Mincho" panose="02020609040205080304" pitchFamily="49" charset="-128"/>
              </a:rPr>
              <a:t>” will return the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context</a:t>
            </a:r>
            <a:r>
              <a:rPr lang="en-US" sz="3600" dirty="0">
                <a:ea typeface="MS Mincho" panose="02020609040205080304" pitchFamily="49" charset="-128"/>
              </a:rPr>
              <a:t> of class “B”, thus allowing resolution of “</a:t>
            </a:r>
            <a:r>
              <a:rPr lang="en-US" sz="3600" dirty="0" err="1">
                <a:ea typeface="MS Mincho" panose="02020609040205080304" pitchFamily="49" charset="-128"/>
              </a:rPr>
              <a:t>a.b.c</a:t>
            </a:r>
            <a:r>
              <a:rPr lang="en-US" sz="3600" dirty="0">
                <a:ea typeface="MS Mincho" panose="02020609040205080304" pitchFamily="49" charset="-128"/>
              </a:rPr>
              <a:t>” where “c” is in the 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context</a:t>
            </a:r>
            <a:r>
              <a:rPr lang="en-US" sz="3600" dirty="0">
                <a:ea typeface="MS Mincho" panose="02020609040205080304" pitchFamily="49" charset="-128"/>
              </a:rPr>
              <a:t> of “B”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F11D3-9EED-A9F8-AFB0-AEEEAC61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8A7933-8491-6FA5-63E4-5AC8BCDB19E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167D17D-39F3-2262-E3C1-093E16DD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CA2BA3-C2F7-D983-5FC2-49155AC8323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589706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75F5-C4BF-782D-E9F3-840FC552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58DDF0-44DC-066C-FA4A-D0B5E7FD2CE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AA7E3-2625-DDD4-CF5B-D8C1F353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No one strategy dominates all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95F6-EF5E-677D-7F01-12CE44FA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How you choose to identify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context</a:t>
            </a:r>
            <a:r>
              <a:rPr lang="en-US" sz="3600" dirty="0">
                <a:ea typeface="MS Mincho" panose="02020609040205080304" pitchFamily="49" charset="-128"/>
              </a:rPr>
              <a:t>” is up to you. It can be a 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String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solidFill>
                  <a:srgbClr val="0070C0"/>
                </a:solidFill>
                <a:ea typeface="MS Mincho" panose="02020609040205080304" pitchFamily="49" charset="-128"/>
              </a:rPr>
              <a:t>ClassDecl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solidFill>
                  <a:srgbClr val="0070C0"/>
                </a:solidFill>
                <a:ea typeface="MS Mincho" panose="02020609040205080304" pitchFamily="49" charset="-128"/>
              </a:rPr>
              <a:t>TypeDenoter</a:t>
            </a:r>
            <a:r>
              <a:rPr lang="en-US" sz="3600" dirty="0">
                <a:ea typeface="MS Mincho" panose="02020609040205080304" pitchFamily="49" charset="-128"/>
              </a:rPr>
              <a:t>, etc.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Even more important to plan PA3 than other assignments before starting to code.</a:t>
            </a:r>
          </a:p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If you change your Visitor’s parameter or return type, you may have to redo the entire class declaration!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1C586-953F-7FA3-5AF3-F9A67E13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F7F82-D519-BE30-CE79-7C9FBDF4093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2939A3-4F22-177B-B889-E961B886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D9A97-B0C4-AEDD-7857-E0529B659BA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196921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FF159-5B40-3E1A-19E0-14B02A5E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B2EC79-AB18-7809-F37D-5C086CFB048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646CA-92B2-3351-07FA-2F22A885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PA3 – Type Checking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BA144-1BB2-DAFD-1A43-B50F1EF71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060B0-7F4F-03B4-91ED-143743D1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C6338B-380D-94B0-D8D2-62AC0265B90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485AA3A-FBD1-685E-9572-DAA40333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CAD32-0F94-D5D1-A6B7-0C667F39EDF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518515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E5D1C-899F-D62A-F7EC-4E47743E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81E19F-E55E-9A87-C878-00B6E8EA5EB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85FE6-9F60-ECF3-FBD4-4C32D864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CCDBB-0A68-1FAB-D10A-43E1A106E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In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miniJava</a:t>
                </a:r>
                <a:r>
                  <a:rPr lang="en-US" sz="3600" dirty="0">
                    <a:ea typeface="MS Mincho" panose="02020609040205080304" pitchFamily="49" charset="-128"/>
                  </a:rPr>
                  <a:t>, type order does not matter,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so 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B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op is the same as B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op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This means we can simplify our </a:t>
                </a:r>
                <a:r>
                  <a:rPr lang="en-US" sz="3600" dirty="0" err="1">
                    <a:ea typeface="MS Mincho" panose="02020609040205080304" pitchFamily="49" charset="-128"/>
                  </a:rPr>
                  <a:t>TypeChecking</a:t>
                </a:r>
                <a:r>
                  <a:rPr lang="en-US" sz="3600" dirty="0">
                    <a:ea typeface="MS Mincho" panose="02020609040205080304" pitchFamily="49" charset="-128"/>
                  </a:rPr>
                  <a:t> 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CCDBB-0A68-1FAB-D10A-43E1A106E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99B34-ED05-0010-D0C0-7469F98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D61A79-DB7D-EAD5-D452-C811381D8F7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2B5772-9B74-F10A-E2E6-9C78C2B4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07C53-6F64-4E18-9A12-0CB75CA27C7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233502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E87DC-640E-11EA-474E-95C9D42E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5E1507-5712-3DB8-11B0-7980B53D71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0E788-892D-9072-F4E5-14440748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miniJava</a:t>
            </a:r>
            <a:r>
              <a:rPr lang="en-US" sz="5400" dirty="0"/>
              <a:t> – Types must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E60B-A7C8-0EB3-5133-31FF565A6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For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, the types must match. There is no automatic type conversions nor manual typecasting.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3F84F-551A-1F9B-4D6D-A2548C58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2C158-8D81-B25E-D19C-F85445E14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BDF457-29D9-D4D4-9B06-71104567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8911E-1248-EF52-A1CC-B99F8FF832E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673348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1513-4D68-2B9B-33F7-A3A69C04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1E8BA3-B502-2001-09FD-81C8929A337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696BB-7636-7095-0381-AA973576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miniJava</a:t>
            </a:r>
            <a:r>
              <a:rPr lang="en-US" sz="5400" dirty="0"/>
              <a:t> – Types must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30208-DB7E-EBC6-2621-2210226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For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, the types must match. There is no automatic type conversions nor manual typecasting.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Does this mean we can use a REALLY simple type-checking table where both types must match,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and the result type is that type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A2F7A-06CD-49E8-1801-ED5B059A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221482-7FED-60B3-1BC9-37CEBBAB7FA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0461BB2-77A0-6BBF-6E77-BFFE21C0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E2A25-4F21-126B-98A8-2A818945830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886513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A9924-1DBA-CB03-05DA-C90F4C95D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13914E-CC97-EF06-A714-BDCBD84F676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584A6-D1E2-BB22-3D31-E81568FC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miniJava</a:t>
            </a:r>
            <a:r>
              <a:rPr lang="en-US" sz="5400" dirty="0"/>
              <a:t> – Types must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CC91-FBAF-0670-7C3F-7DFF41B1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Does this mean we can use a REALLY simple type-checking table where both types must match,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and the result type is that type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?</a:t>
            </a:r>
          </a:p>
          <a:p>
            <a:endParaRPr lang="en-US" sz="3600" dirty="0">
              <a:solidFill>
                <a:srgbClr val="C00000"/>
              </a:solidFill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Still need to formally clarify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Type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41046-EE12-CB00-AD78-98E68253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C21239-D794-C24D-56AE-F938BFEFBB3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D11DEA3-C725-F395-7AFE-C2269256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7FFF7-FDF3-A65A-54CE-906B24CB27C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3AC4F-4CC9-47DF-EE8A-37E6C6F4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95" y="3044978"/>
            <a:ext cx="4099626" cy="2961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833A80-83B7-A7AE-1F73-88850EE0B733}"/>
              </a:ext>
            </a:extLst>
          </p:cNvPr>
          <p:cNvSpPr/>
          <p:nvPr/>
        </p:nvSpPr>
        <p:spPr>
          <a:xfrm>
            <a:off x="8315754" y="4275777"/>
            <a:ext cx="2605054" cy="927558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2202ADC1-45E2-E6A9-43A1-39DC3A3364A4}"/>
              </a:ext>
            </a:extLst>
          </p:cNvPr>
          <p:cNvSpPr/>
          <p:nvPr/>
        </p:nvSpPr>
        <p:spPr>
          <a:xfrm>
            <a:off x="7831605" y="4752916"/>
            <a:ext cx="624948" cy="605215"/>
          </a:xfrm>
          <a:prstGeom prst="noSmoking">
            <a:avLst/>
          </a:prstGeom>
          <a:solidFill>
            <a:srgbClr val="C0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27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CE42-713B-1441-B85A-2429329EA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7C68FB-3583-74C0-F4C2-016C175C351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BCD8E-645C-3394-CFB3-689861BB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Table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2608B6A9-CC35-3C00-C189-3B463628C9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84372549"/>
                  </p:ext>
                </p:extLst>
              </p:nvPr>
            </p:nvGraphicFramePr>
            <p:xfrm>
              <a:off x="890278" y="1624903"/>
              <a:ext cx="10463522" cy="432198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3717628">
                      <a:extLst>
                        <a:ext uri="{9D8B030D-6E8A-4147-A177-3AD203B41FA5}">
                          <a16:colId xmlns:a16="http://schemas.microsoft.com/office/drawing/2014/main" val="1295061555"/>
                        </a:ext>
                      </a:extLst>
                    </a:gridCol>
                    <a:gridCol w="3372947">
                      <a:extLst>
                        <a:ext uri="{9D8B030D-6E8A-4147-A177-3AD203B41FA5}">
                          <a16:colId xmlns:a16="http://schemas.microsoft.com/office/drawing/2014/main" val="1630073854"/>
                        </a:ext>
                      </a:extLst>
                    </a:gridCol>
                    <a:gridCol w="3372947">
                      <a:extLst>
                        <a:ext uri="{9D8B030D-6E8A-4147-A177-3AD203B41FA5}">
                          <a16:colId xmlns:a16="http://schemas.microsoft.com/office/drawing/2014/main" val="898964623"/>
                        </a:ext>
                      </a:extLst>
                    </a:gridCol>
                  </a:tblGrid>
                  <a:tr h="537148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effectLst/>
                            </a:rPr>
                            <a:t>Type Checking Rules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590570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effectLst/>
                            </a:rPr>
                            <a:t>Operand Types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effectLst/>
                            </a:rPr>
                            <a:t>Operand</a:t>
                          </a:r>
                          <a:endParaRPr lang="en-US" sz="20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effectLst/>
                            </a:rPr>
                            <a:t>Result</a:t>
                          </a:r>
                          <a:endParaRPr lang="en-US" sz="20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9042994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 err="1">
                              <a:effectLst/>
                            </a:rPr>
                            <a:t>boolean</a:t>
                          </a:r>
                          <a:r>
                            <a:rPr lang="en-US" sz="2400" b="0" kern="1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b="0" kern="100" dirty="0">
                              <a:effectLst/>
                            </a:rPr>
                            <a:t> </a:t>
                          </a:r>
                          <a:r>
                            <a:rPr lang="en-US" sz="2400" b="0" kern="100" dirty="0" err="1">
                              <a:effectLst/>
                            </a:rPr>
                            <a:t>boolean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&amp;&amp;, ||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boolean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75263232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>
                              <a:effectLst/>
                            </a:rPr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b="0" kern="100" dirty="0">
                              <a:effectLst/>
                            </a:rPr>
                            <a:t> int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&gt;, &gt;=, &lt;, &lt;=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boolean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3540119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>
                              <a:effectLst/>
                            </a:rPr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b="0" kern="100" dirty="0">
                              <a:effectLst/>
                            </a:rPr>
                            <a:t> int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+, -, *, /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int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1170950"/>
                      </a:ext>
                    </a:extLst>
                  </a:tr>
                  <a:tr h="561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en-US" sz="2400" b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kern="100">
                                    <a:effectLst/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==, !=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boolean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42954140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>
                              <a:effectLst/>
                            </a:rPr>
                            <a:t>int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(Unary) -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int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46067948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 err="1">
                              <a:effectLst/>
                            </a:rPr>
                            <a:t>boolean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(Unary) !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 err="1">
                              <a:effectLst/>
                            </a:rPr>
                            <a:t>boolean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80803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2608B6A9-CC35-3C00-C189-3B463628C9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84372549"/>
                  </p:ext>
                </p:extLst>
              </p:nvPr>
            </p:nvGraphicFramePr>
            <p:xfrm>
              <a:off x="890278" y="1624903"/>
              <a:ext cx="10463522" cy="432198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3717628">
                      <a:extLst>
                        <a:ext uri="{9D8B030D-6E8A-4147-A177-3AD203B41FA5}">
                          <a16:colId xmlns:a16="http://schemas.microsoft.com/office/drawing/2014/main" val="1295061555"/>
                        </a:ext>
                      </a:extLst>
                    </a:gridCol>
                    <a:gridCol w="3372947">
                      <a:extLst>
                        <a:ext uri="{9D8B030D-6E8A-4147-A177-3AD203B41FA5}">
                          <a16:colId xmlns:a16="http://schemas.microsoft.com/office/drawing/2014/main" val="1630073854"/>
                        </a:ext>
                      </a:extLst>
                    </a:gridCol>
                    <a:gridCol w="3372947">
                      <a:extLst>
                        <a:ext uri="{9D8B030D-6E8A-4147-A177-3AD203B41FA5}">
                          <a16:colId xmlns:a16="http://schemas.microsoft.com/office/drawing/2014/main" val="898964623"/>
                        </a:ext>
                      </a:extLst>
                    </a:gridCol>
                  </a:tblGrid>
                  <a:tr h="537148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effectLst/>
                            </a:rPr>
                            <a:t>Type Checking Rules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590570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effectLst/>
                            </a:rPr>
                            <a:t>Operand Types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effectLst/>
                            </a:rPr>
                            <a:t>Operand</a:t>
                          </a:r>
                          <a:endParaRPr lang="en-US" sz="20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effectLst/>
                            </a:rPr>
                            <a:t>Result</a:t>
                          </a:r>
                          <a:endParaRPr lang="en-US" sz="20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9042994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4" t="-198876" r="-181803" b="-5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&amp;&amp;, ||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boolean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75263232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4" t="-302273" r="-181803" b="-4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&gt;, &gt;=, &lt;, &lt;=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boolean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3540119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4" t="-402273" r="-181803" b="-3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+, -, *, /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int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1170950"/>
                      </a:ext>
                    </a:extLst>
                  </a:tr>
                  <a:tr h="561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4" t="-475269" r="-181803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==, !=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boolean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42954140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>
                              <a:effectLst/>
                            </a:rPr>
                            <a:t>int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(Unary) -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int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46067948"/>
                      </a:ext>
                    </a:extLst>
                  </a:tr>
                  <a:tr h="53714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kern="100" dirty="0" err="1">
                              <a:effectLst/>
                            </a:rPr>
                            <a:t>boolean</a:t>
                          </a:r>
                          <a:endParaRPr lang="en-US" sz="2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>
                              <a:effectLst/>
                            </a:rPr>
                            <a:t>(Unary) !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 err="1">
                              <a:effectLst/>
                            </a:rPr>
                            <a:t>boolean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808035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5FAB5-1B94-604B-D493-287518CA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3F021-FE0A-5505-C7B7-C9F44D66B50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FAB0AE-9438-655E-A8D2-7B52936F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105D4-9FC5-DBC7-17E7-58CECC75DC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176259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818E9-9ABD-6D7B-BE12-E160754F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12C10-89F4-73E5-E322-CAEF0BE89D7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FDE80-044A-BCE8-B445-72BBBDC0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ClassType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1654-D38B-F477-A91E-0A70C0F4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two objects are both </a:t>
            </a:r>
            <a:r>
              <a:rPr lang="en-US" sz="3600" dirty="0" err="1">
                <a:ea typeface="MS Mincho" panose="02020609040205080304" pitchFamily="49" charset="-128"/>
              </a:rPr>
              <a:t>ClassType</a:t>
            </a:r>
            <a:r>
              <a:rPr lang="en-US" sz="3600" dirty="0">
                <a:ea typeface="MS Mincho" panose="02020609040205080304" pitchFamily="49" charset="-128"/>
              </a:rPr>
              <a:t>, are they comparable?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9FCB-8DBA-2FDD-7640-009E8757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58CFCF-B789-C037-7AEF-E4C520142B3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AD15C-8F47-1EF7-94CB-C6A45EFE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53119-35D7-7C0E-FB4E-9438FD76167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9178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F558-F607-520D-A0FB-820D3CE2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87D476-FABD-1598-279B-30F29969566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7047BC-5CE6-90AB-EC30-842EA8966B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en-US" dirty="0"/>
                  <a:t>, Start with NFA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7047BC-5CE6-90AB-EC30-842EA8966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8379"/>
                <a:ext cx="10515600" cy="1142309"/>
              </a:xfrm>
              <a:blipFill>
                <a:blip r:embed="rId2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652C3-A4BF-E7BD-00D2-173D4132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679565-B551-7291-46DA-A541F0F3277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94B43CB-641B-4AAA-70E1-AB2ED04E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ADF2F-8650-5AD0-7B16-515D3048FD1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8CCF7C-9D4C-73C0-2DA9-047DE5C55EC8}"/>
              </a:ext>
            </a:extLst>
          </p:cNvPr>
          <p:cNvSpPr/>
          <p:nvPr/>
        </p:nvSpPr>
        <p:spPr>
          <a:xfrm>
            <a:off x="1385892" y="2746688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3B3E1-9AA3-3D3A-0F12-347375E98984}"/>
              </a:ext>
            </a:extLst>
          </p:cNvPr>
          <p:cNvSpPr/>
          <p:nvPr/>
        </p:nvSpPr>
        <p:spPr>
          <a:xfrm>
            <a:off x="2933860" y="1947931"/>
            <a:ext cx="642004" cy="6420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70EAAE-2ED1-15AF-7051-C7432B9A7716}"/>
              </a:ext>
            </a:extLst>
          </p:cNvPr>
          <p:cNvSpPr/>
          <p:nvPr/>
        </p:nvSpPr>
        <p:spPr>
          <a:xfrm>
            <a:off x="2912282" y="3673942"/>
            <a:ext cx="642004" cy="6420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[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385055-5BCD-08DA-A273-C3CAFD7C16F9}"/>
              </a:ext>
            </a:extLst>
          </p:cNvPr>
          <p:cNvSpPr/>
          <p:nvPr/>
        </p:nvSpPr>
        <p:spPr>
          <a:xfrm>
            <a:off x="4261824" y="3673942"/>
            <a:ext cx="642004" cy="6420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2E19E4-4105-2923-ADC8-2A6138002ABD}"/>
              </a:ext>
            </a:extLst>
          </p:cNvPr>
          <p:cNvCxnSpPr>
            <a:stCxn id="9" idx="7"/>
          </p:cNvCxnSpPr>
          <p:nvPr/>
        </p:nvCxnSpPr>
        <p:spPr>
          <a:xfrm flipV="1">
            <a:off x="1933877" y="2394544"/>
            <a:ext cx="978405" cy="44616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67F813-96D4-B47B-0644-03A6BE7EEEE7}"/>
              </a:ext>
            </a:extLst>
          </p:cNvPr>
          <p:cNvCxnSpPr>
            <a:cxnSpLocks/>
          </p:cNvCxnSpPr>
          <p:nvPr/>
        </p:nvCxnSpPr>
        <p:spPr>
          <a:xfrm>
            <a:off x="1933876" y="3283984"/>
            <a:ext cx="978406" cy="6127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38EE7D-B885-10C5-9777-108784E712C9}"/>
                  </a:ext>
                </a:extLst>
              </p:cNvPr>
              <p:cNvSpPr txBox="1"/>
              <p:nvPr/>
            </p:nvSpPr>
            <p:spPr>
              <a:xfrm>
                <a:off x="2063258" y="2097539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38EE7D-B885-10C5-9777-108784E71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58" y="2097539"/>
                <a:ext cx="4782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250900-5381-0B11-CFB7-CEE9D0473F1A}"/>
                  </a:ext>
                </a:extLst>
              </p:cNvPr>
              <p:cNvSpPr txBox="1"/>
              <p:nvPr/>
            </p:nvSpPr>
            <p:spPr>
              <a:xfrm>
                <a:off x="2027896" y="3418798"/>
                <a:ext cx="478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250900-5381-0B11-CFB7-CEE9D0473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96" y="3418798"/>
                <a:ext cx="4782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47DF9F-CF01-A461-C759-4BB8C9A3D50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554286" y="3994944"/>
            <a:ext cx="707538" cy="637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2380FD-3082-E113-0314-5CE4FFCC1C47}"/>
              </a:ext>
            </a:extLst>
          </p:cNvPr>
          <p:cNvSpPr txBox="1"/>
          <p:nvPr/>
        </p:nvSpPr>
        <p:spPr>
          <a:xfrm>
            <a:off x="5723223" y="2544470"/>
            <a:ext cx="184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States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5AF79-3F2C-EE7C-D305-784873D386E0}"/>
              </a:ext>
            </a:extLst>
          </p:cNvPr>
          <p:cNvSpPr/>
          <p:nvPr/>
        </p:nvSpPr>
        <p:spPr>
          <a:xfrm>
            <a:off x="3736540" y="2110696"/>
            <a:ext cx="2703729" cy="419171"/>
          </a:xfrm>
          <a:custGeom>
            <a:avLst/>
            <a:gdLst>
              <a:gd name="connsiteX0" fmla="*/ 2341916 w 2341916"/>
              <a:gd name="connsiteY0" fmla="*/ 368300 h 368300"/>
              <a:gd name="connsiteX1" fmla="*/ 1927476 w 2341916"/>
              <a:gd name="connsiteY1" fmla="*/ 157790 h 368300"/>
              <a:gd name="connsiteX2" fmla="*/ 0 w 2341916"/>
              <a:gd name="connsiteY2" fmla="*/ 52536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916" h="368300">
                <a:moveTo>
                  <a:pt x="2341916" y="368300"/>
                </a:moveTo>
                <a:cubicBezTo>
                  <a:pt x="2329855" y="289358"/>
                  <a:pt x="2317795" y="210417"/>
                  <a:pt x="1927476" y="157790"/>
                </a:cubicBezTo>
                <a:cubicBezTo>
                  <a:pt x="1537157" y="105163"/>
                  <a:pt x="5482" y="-93286"/>
                  <a:pt x="0" y="52536"/>
                </a:cubicBezTo>
              </a:path>
            </a:pathLst>
          </a:custGeom>
          <a:noFill/>
          <a:ln w="47625">
            <a:solidFill>
              <a:srgbClr val="4B9CD3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ADC754-DE61-006A-D3BF-D0F31958A2BC}"/>
              </a:ext>
            </a:extLst>
          </p:cNvPr>
          <p:cNvSpPr/>
          <p:nvPr/>
        </p:nvSpPr>
        <p:spPr>
          <a:xfrm flipV="1">
            <a:off x="4969362" y="3057333"/>
            <a:ext cx="2043231" cy="1190184"/>
          </a:xfrm>
          <a:custGeom>
            <a:avLst/>
            <a:gdLst>
              <a:gd name="connsiteX0" fmla="*/ 2341916 w 2341916"/>
              <a:gd name="connsiteY0" fmla="*/ 368300 h 368300"/>
              <a:gd name="connsiteX1" fmla="*/ 1927476 w 2341916"/>
              <a:gd name="connsiteY1" fmla="*/ 157790 h 368300"/>
              <a:gd name="connsiteX2" fmla="*/ 0 w 2341916"/>
              <a:gd name="connsiteY2" fmla="*/ 52536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916" h="368300">
                <a:moveTo>
                  <a:pt x="2341916" y="368300"/>
                </a:moveTo>
                <a:cubicBezTo>
                  <a:pt x="2329855" y="289358"/>
                  <a:pt x="2317795" y="210417"/>
                  <a:pt x="1927476" y="157790"/>
                </a:cubicBezTo>
                <a:cubicBezTo>
                  <a:pt x="1537157" y="105163"/>
                  <a:pt x="5482" y="-93286"/>
                  <a:pt x="0" y="52536"/>
                </a:cubicBezTo>
              </a:path>
            </a:pathLst>
          </a:custGeom>
          <a:noFill/>
          <a:ln w="47625">
            <a:solidFill>
              <a:srgbClr val="4B9CD3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95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AE3C4-1B29-A9F5-5C85-78219F00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C03FF-DFF2-D7B8-EDF3-86A3E907719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E4911-EDC9-9152-81E3-088FB0DC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/>
              <a:t>ClassType</a:t>
            </a:r>
            <a:r>
              <a:rPr lang="en-US" sz="5400" dirty="0"/>
              <a:t> (No polymorphism in </a:t>
            </a:r>
            <a:r>
              <a:rPr lang="en-US" sz="5400" dirty="0" err="1"/>
              <a:t>miniJava</a:t>
            </a:r>
            <a:r>
              <a:rPr lang="en-US" sz="5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BC1E-9859-2884-562E-CFD5541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1196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two objects are both </a:t>
            </a:r>
            <a:r>
              <a:rPr lang="en-US" sz="3600" dirty="0" err="1">
                <a:ea typeface="MS Mincho" panose="02020609040205080304" pitchFamily="49" charset="-128"/>
              </a:rPr>
              <a:t>ClassType</a:t>
            </a:r>
            <a:r>
              <a:rPr lang="en-US" sz="3600" dirty="0">
                <a:ea typeface="MS Mincho" panose="02020609040205080304" pitchFamily="49" charset="-128"/>
              </a:rPr>
              <a:t>, are they comparable?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No, the underlying Identifier text must match.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Why is this enough?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D4A96-3835-822B-9BC9-D707B9FD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CB603-CEC0-3E34-DB50-AE5E29F66B5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8A6D50E-E882-DEBF-357F-9FBB4FC1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A53D3E-3EAE-FD95-98E0-E141B8AA075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6A4C9-4B19-9136-7AC2-E46B588D3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964" y="2208715"/>
            <a:ext cx="4093483" cy="3107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65580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DDC92-8136-5696-931B-E21A5C5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467ACA-C926-D3D0-0A16-9A65BF65AB1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A3DB3-C3DD-92BC-0F67-3F67CB45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type is </a:t>
            </a:r>
            <a:r>
              <a:rPr lang="en-US" sz="5400" dirty="0" err="1"/>
              <a:t>ArrayType</a:t>
            </a:r>
            <a:r>
              <a:rPr lang="en-US" sz="5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6FF2-D2EB-71E7-8ACC-12A3F82B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new int[4]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This expression is of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ArrayType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IntType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Thus, it can only be assigned to variables of type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ArrayType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IntType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IntType</a:t>
            </a:r>
            <a:r>
              <a:rPr lang="en-US" sz="3600" dirty="0">
                <a:ea typeface="MS Mincho" panose="02020609040205080304" pitchFamily="49" charset="-128"/>
              </a:rPr>
              <a:t> is shorthand for: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BaseType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TypeKind.INT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28085-9F1E-5225-47A9-28714D98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200E91-0453-F701-87AD-2331078F2A8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83ACCCB-E936-F782-DE30-0FE31E9B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39C67-C163-F2D3-C785-19BCF8E8D33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861376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DDF0-0594-3500-30DD-381660BF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629DF3-6667-40F9-E4E8-2721F41CD2E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03A77-C77E-073E-74D1-BF6B232E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type is </a:t>
            </a:r>
            <a:r>
              <a:rPr lang="en-US" sz="5400" dirty="0" err="1"/>
              <a:t>ArrayType</a:t>
            </a:r>
            <a:r>
              <a:rPr lang="en-US" sz="5400" dirty="0"/>
              <a:t>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40BF-2B50-1FFA-2DE0-ED66B28E1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For array types: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First: Are both types </a:t>
            </a:r>
            <a:r>
              <a:rPr lang="en-US" sz="3200" dirty="0" err="1">
                <a:solidFill>
                  <a:srgbClr val="C00000"/>
                </a:solidFill>
                <a:ea typeface="MS Mincho" panose="02020609040205080304" pitchFamily="49" charset="-128"/>
              </a:rPr>
              <a:t>ArrayType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Second: Do the element types match? (Recursion)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Recursion needed to match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ArrayType</a:t>
            </a:r>
            <a:r>
              <a:rPr lang="en-US" sz="3600" dirty="0">
                <a:ea typeface="MS Mincho" panose="02020609040205080304" pitchFamily="49" charset="-128"/>
              </a:rPr>
              <a:t> of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ArrayType</a:t>
            </a:r>
            <a:r>
              <a:rPr lang="en-US" sz="3600" dirty="0">
                <a:ea typeface="MS Mincho" panose="02020609040205080304" pitchFamily="49" charset="-128"/>
              </a:rPr>
              <a:t> of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ArrayType</a:t>
            </a:r>
            <a:r>
              <a:rPr lang="en-US" sz="3600" dirty="0">
                <a:ea typeface="MS Mincho" panose="02020609040205080304" pitchFamily="49" charset="-128"/>
              </a:rPr>
              <a:t> of </a:t>
            </a:r>
            <a:r>
              <a:rPr lang="en-US" sz="3600" dirty="0" err="1">
                <a:solidFill>
                  <a:srgbClr val="0070C0"/>
                </a:solidFill>
                <a:ea typeface="MS Mincho" panose="02020609040205080304" pitchFamily="49" charset="-128"/>
              </a:rPr>
              <a:t>ClassType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F9D32-912E-21EE-2609-CBD5221C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2F2EB0-9636-C362-0845-84188277504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0864BF9-B80D-0237-22FE-30B98F1D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C8FEB-2BE1-3BD1-B2BB-26F0C710144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192696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69D81-3AC5-E257-D985-176C67E9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D8ECEC-4437-269C-13C8-BC9299E81CC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6B069-76FA-5121-F078-AD5EBDF1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3AB4-2E52-B3A8-08D5-4FD89C3C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6453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Scoped Identification </a:t>
            </a:r>
            <a:r>
              <a:rPr lang="en-US" sz="3600" b="1" dirty="0">
                <a:solidFill>
                  <a:srgbClr val="0070C0"/>
                </a:solidFill>
                <a:ea typeface="MS Mincho" panose="02020609040205080304" pitchFamily="49" charset="-128"/>
              </a:rPr>
              <a:t>only uses context and identifiers</a:t>
            </a:r>
            <a:r>
              <a:rPr lang="en-US" sz="3600" dirty="0">
                <a:ea typeface="MS Mincho" panose="02020609040205080304" pitchFamily="49" charset="-128"/>
              </a:rPr>
              <a:t>. Therefore, overloading methods by parameter types/counts is not allowed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57E59-244C-7A1D-38D0-6A4705A8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D4778F-A940-A0DA-C1DD-DD2F582FF01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5B6774C-EC16-CBFD-3E65-02919CE3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029495-2926-4325-09E3-B0DACF87A8F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0B075-AB84-A3FF-A362-4EA7497E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27" y="3828213"/>
            <a:ext cx="6420746" cy="2238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924F88-10A3-333A-6FD2-A3AF00A4AEE1}"/>
              </a:ext>
            </a:extLst>
          </p:cNvPr>
          <p:cNvCxnSpPr/>
          <p:nvPr/>
        </p:nvCxnSpPr>
        <p:spPr>
          <a:xfrm flipV="1">
            <a:off x="7922059" y="4438919"/>
            <a:ext cx="243401" cy="665933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203047-3B4C-1D5A-5187-EC49EF31CD0E}"/>
              </a:ext>
            </a:extLst>
          </p:cNvPr>
          <p:cNvCxnSpPr/>
          <p:nvPr/>
        </p:nvCxnSpPr>
        <p:spPr>
          <a:xfrm flipV="1">
            <a:off x="8945772" y="4438918"/>
            <a:ext cx="243401" cy="665933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855F54-617B-3A02-29B4-78BD1905B168}"/>
              </a:ext>
            </a:extLst>
          </p:cNvPr>
          <p:cNvCxnSpPr>
            <a:cxnSpLocks/>
          </p:cNvCxnSpPr>
          <p:nvPr/>
        </p:nvCxnSpPr>
        <p:spPr>
          <a:xfrm flipV="1">
            <a:off x="9652564" y="4438918"/>
            <a:ext cx="920597" cy="665932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2647670E-C587-2A7B-B749-FB8DDEE2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8761" y="44076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82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F36F6-DEE7-8299-DD28-E931BA4B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D44CD-6C02-0F73-533E-B2B89E7AA9A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F3AF3-91B6-F808-871E-47C1BB32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Type-Checking Methods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35E3-BD45-EEC2-CCCD-066BADCF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58266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 such, make sure there is an expression for every parameter, and that the types match.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44BE1-6A6D-62AA-7E77-D658D083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4D0F80-01C7-1C81-9AC3-E40C5CB2E9F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644E3E-DE43-839A-1D71-D282BE32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81286-AF28-C104-E354-FEEC41819A0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924BBE-410C-E3F1-921A-4F2541B75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673" y="3568232"/>
            <a:ext cx="6420746" cy="2238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D2475D-9991-A21B-14DF-7F7333A0C381}"/>
              </a:ext>
            </a:extLst>
          </p:cNvPr>
          <p:cNvCxnSpPr/>
          <p:nvPr/>
        </p:nvCxnSpPr>
        <p:spPr>
          <a:xfrm flipV="1">
            <a:off x="5652505" y="4178938"/>
            <a:ext cx="243401" cy="665933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274DF1-6812-33E8-3F9D-11D7AB80D743}"/>
              </a:ext>
            </a:extLst>
          </p:cNvPr>
          <p:cNvCxnSpPr/>
          <p:nvPr/>
        </p:nvCxnSpPr>
        <p:spPr>
          <a:xfrm flipV="1">
            <a:off x="6676218" y="4178937"/>
            <a:ext cx="243401" cy="665933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2A960B-410B-9886-4594-ED4A2E23D583}"/>
              </a:ext>
            </a:extLst>
          </p:cNvPr>
          <p:cNvCxnSpPr>
            <a:cxnSpLocks/>
          </p:cNvCxnSpPr>
          <p:nvPr/>
        </p:nvCxnSpPr>
        <p:spPr>
          <a:xfrm flipV="1">
            <a:off x="7383010" y="4178937"/>
            <a:ext cx="920597" cy="665932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0DFBD8EF-FE44-C2BC-AA4E-988C59B553C7}"/>
              </a:ext>
            </a:extLst>
          </p:cNvPr>
          <p:cNvSpPr/>
          <p:nvPr/>
        </p:nvSpPr>
        <p:spPr>
          <a:xfrm>
            <a:off x="7571126" y="4235628"/>
            <a:ext cx="544364" cy="552550"/>
          </a:xfrm>
          <a:prstGeom prst="noSmoking">
            <a:avLst/>
          </a:prstGeom>
          <a:solidFill>
            <a:srgbClr val="4B9C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977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CF901-B8D1-CE86-AA6F-BBFD5797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85D3DB-76E5-39F4-436F-0E877EBB1C2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78AE8-0713-2A89-64E3-0FDD8E1B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Type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E713-3338-468A-D257-7E54EE0A4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ErrorType</a:t>
            </a:r>
            <a:r>
              <a:rPr lang="en-US" sz="3600" dirty="0">
                <a:ea typeface="MS Mincho" panose="02020609040205080304" pitchFamily="49" charset="-128"/>
              </a:rPr>
              <a:t> is compatible with ALL other types, and the result type is always another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ErrorType</a:t>
            </a:r>
            <a:r>
              <a:rPr lang="en-US" sz="3600" dirty="0">
                <a:ea typeface="MS Mincho" panose="02020609040205080304" pitchFamily="49" charset="-128"/>
              </a:rPr>
              <a:t> and this does not cause an error to be reported.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If a type is not allowed in an operation with another type, then the result type is an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ErrorType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35E24-AD31-0E97-0077-70BACCDE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961995-7E30-E85D-0548-AC5A2F26D3B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86758AA-7FC2-19DE-F00B-8F5A9E6BD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97359-BF53-F398-A24E-717C46B2012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810765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3DA8-6A17-6478-48D6-601FC4048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3F1F6-FC41-08C3-079A-08E107A158D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AF6AB-7985-0DB7-E696-EF362297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Unsupported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A9DBC-4168-89F3-88B9-4B5F4ED6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UNSUPPORTED</a:t>
            </a:r>
            <a:r>
              <a:rPr lang="en-US" sz="3600" dirty="0">
                <a:ea typeface="MS Mincho" panose="02020609040205080304" pitchFamily="49" charset="-128"/>
              </a:rPr>
              <a:t> type is not compatible with any type (including itself) and causes an error to be reported. The result type will be </a:t>
            </a:r>
            <a:r>
              <a:rPr lang="en-US" sz="3600" dirty="0" err="1">
                <a:solidFill>
                  <a:srgbClr val="C00000"/>
                </a:solidFill>
                <a:ea typeface="MS Mincho" panose="02020609040205080304" pitchFamily="49" charset="-128"/>
              </a:rPr>
              <a:t>ErrorType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Make sure String’s type is 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UNSUPPORTED</a:t>
            </a:r>
            <a:r>
              <a:rPr lang="en-US" sz="3600" dirty="0">
                <a:ea typeface="MS Mincho" panose="02020609040205080304" pitchFamily="49" charset="-128"/>
              </a:rPr>
              <a:t>, otherwise String can be initialized with new String(), which is not implemented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34009-EF7E-9C5E-B06A-B74B93A7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CED5B-5E2A-7A6B-459B-DF7CF3AACDD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EBED75-7AD2-12FB-F222-B3DB474D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238A9-DE61-FED2-3141-CFD34E6E011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563445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7AC50-9FE2-9BD5-BFAB-6F24CC9B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8D1881-B528-6BF0-AF30-2D3DF3D30B3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3D5E9-E430-63C8-E7F8-8396EED9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Unsupported Type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3E3C-7517-8C2F-8F69-C25D0FF4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String predefined class is an 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UNSUPPORTED</a:t>
            </a:r>
            <a:r>
              <a:rPr lang="en-US" sz="3600" dirty="0">
                <a:ea typeface="MS Mincho" panose="02020609040205080304" pitchFamily="49" charset="-128"/>
              </a:rPr>
              <a:t> type.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String is not supported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, but available to be implemented as a part of PA5.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We need String to be able to declare the main method.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9BB08-6A01-595A-FDF3-2050FCA2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80265B-8B84-10FB-8751-A574131274D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BA42DA1-4260-56F8-2136-76D0D638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373F31-8593-5C91-206A-4D7AE2A2727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33352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AFB40-8DFC-86ED-F38A-E0F67991C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206D9C-21DC-BA10-B9ED-580AD6DABE5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E0D4C-89C3-AD76-F7F0-091EA177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Unsupported Type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EA344-47F9-8DDA-6A92-163087E56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UNSUPPORTED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Question: should an error be reported?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EA344-47F9-8DDA-6A92-163087E56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B5EAA-A018-573D-6F05-8E06A90F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7BF53-F813-14AA-563E-65FFE3C3612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DE48DD-DF80-A64E-1A6F-2CCD3ED8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133C5A-A171-D06D-47D7-9BB49251D6D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92924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BBC7-6EC0-B7B5-DEDA-B19CE379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CE1FB-1A3C-91D9-C1A6-332F3CDD197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734F3-D388-A01C-54A2-531C57AA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Unsupported Type (4)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00B8F-F36C-54FC-0E11-D5A93189C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ea typeface="MS Mincho" panose="02020609040205080304" pitchFamily="49" charset="-128"/>
                  </a:rPr>
                  <a:t>UNSUPPORTED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×</m:t>
                    </m:r>
                  </m:oMath>
                </a14:m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does not need to be reported (only way </a:t>
                </a:r>
                <a:r>
                  <a:rPr lang="en-US" sz="3600" dirty="0" err="1">
                    <a:solidFill>
                      <a:srgbClr val="C00000"/>
                    </a:solidFill>
                    <a:ea typeface="MS Mincho" panose="02020609040205080304" pitchFamily="49" charset="-128"/>
                  </a:rPr>
                  <a:t>ErrorType</a:t>
                </a:r>
                <a:r>
                  <a:rPr lang="en-US" sz="3600" dirty="0">
                    <a:ea typeface="MS Mincho" panose="02020609040205080304" pitchFamily="49" charset="-128"/>
                  </a:rPr>
                  <a:t> exists is if an error was reported earlier anyway).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3600" dirty="0">
                    <a:ea typeface="MS Mincho" panose="02020609040205080304" pitchFamily="49" charset="-128"/>
                  </a:rPr>
                  <a:t>But it can be reported if you want to report an extra error where String is utilized.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00B8F-F36C-54FC-0E11-D5A93189C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1251-09B6-9D56-3DB5-C1F2B6C6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F2A3F-D0D8-9802-1331-D46C709BDA1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5A4F62-B0C1-F942-2FE3-153E765C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00583-3F03-DDAA-402E-445A7613685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1321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3606</TotalTime>
  <Words>5116</Words>
  <Application>Microsoft Office PowerPoint</Application>
  <PresentationFormat>Widescreen</PresentationFormat>
  <Paragraphs>848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MS Mincho</vt:lpstr>
      <vt:lpstr>Arial</vt:lpstr>
      <vt:lpstr>Calibri</vt:lpstr>
      <vt:lpstr>Calibri Light</vt:lpstr>
      <vt:lpstr>Cambria Math</vt:lpstr>
      <vt:lpstr>Office Theme</vt:lpstr>
      <vt:lpstr>COMP 520 - Compilers</vt:lpstr>
      <vt:lpstr>Midterm 1 soon!</vt:lpstr>
      <vt:lpstr>Midterm 1 soon! (2)</vt:lpstr>
      <vt:lpstr>More than one LL</vt:lpstr>
      <vt:lpstr>More than one LL(2)</vt:lpstr>
      <vt:lpstr>More than one LL(3)</vt:lpstr>
      <vt:lpstr>More than one LL(3)</vt:lpstr>
      <vt:lpstr>Parsing, Lexing, and []</vt:lpstr>
      <vt:lpstr>ε-closure and δ ̂, Start with NFA</vt:lpstr>
      <vt:lpstr>ε-closure and δ ̂, Good enough for DFA?</vt:lpstr>
      <vt:lpstr>ε-closure and δ ̂- Cannot use NFA</vt:lpstr>
      <vt:lpstr>ε-closure and δ ̂ (2)</vt:lpstr>
      <vt:lpstr>ε-closure and δ ̂ (3)</vt:lpstr>
      <vt:lpstr>ε-closure and δ ̂ (4)</vt:lpstr>
      <vt:lpstr>ε-closure and δ ̂ (5)</vt:lpstr>
      <vt:lpstr>Type Checking</vt:lpstr>
      <vt:lpstr>Type-Checking Table</vt:lpstr>
      <vt:lpstr>Type-Checking Table (2)</vt:lpstr>
      <vt:lpstr>Type-Checking Table (3)</vt:lpstr>
      <vt:lpstr>Operator Overloading</vt:lpstr>
      <vt:lpstr>Bad Types</vt:lpstr>
      <vt:lpstr>Bad Types (2)</vt:lpstr>
      <vt:lpstr>Bad Types (3)</vt:lpstr>
      <vt:lpstr>Does Order Matter?</vt:lpstr>
      <vt:lpstr>Does Order Matter?</vt:lpstr>
      <vt:lpstr>Does Order Matter?</vt:lpstr>
      <vt:lpstr>Order – Language Specifications</vt:lpstr>
      <vt:lpstr>More Totally Sane Code</vt:lpstr>
      <vt:lpstr>More Totally Sane Code</vt:lpstr>
      <vt:lpstr>Type-Checking Table</vt:lpstr>
      <vt:lpstr>TypeCasting Tables</vt:lpstr>
      <vt:lpstr>TypeCasting / Type Conversions</vt:lpstr>
      <vt:lpstr>TypeCasting / Type Conversions (2)</vt:lpstr>
      <vt:lpstr>Automatic Conversions</vt:lpstr>
      <vt:lpstr>Automatic Conversions (2)</vt:lpstr>
      <vt:lpstr>Automatic Conversions (3)</vt:lpstr>
      <vt:lpstr>Automatic Conversions (4)</vt:lpstr>
      <vt:lpstr>Automatic Type Casting Note</vt:lpstr>
      <vt:lpstr>Manual Typecasting</vt:lpstr>
      <vt:lpstr>Manual Typecasting</vt:lpstr>
      <vt:lpstr>Please note: miniJava</vt:lpstr>
      <vt:lpstr>Programming Assignment 3</vt:lpstr>
      <vt:lpstr>You own the ASTs for PA3 and forward</vt:lpstr>
      <vt:lpstr>Strategy</vt:lpstr>
      <vt:lpstr>Strategy (2)</vt:lpstr>
      <vt:lpstr>Identification Goal</vt:lpstr>
      <vt:lpstr>Identification Cache</vt:lpstr>
      <vt:lpstr>Identification Cache (2)</vt:lpstr>
      <vt:lpstr>What is: IDTable</vt:lpstr>
      <vt:lpstr>Scoped Identification (SI)</vt:lpstr>
      <vt:lpstr>SI methods</vt:lpstr>
      <vt:lpstr>openScope / closeScope</vt:lpstr>
      <vt:lpstr>openScope / closeScope (2)</vt:lpstr>
      <vt:lpstr>addDeclaration / findDeclaration</vt:lpstr>
      <vt:lpstr>Identification Traversal – Method Body</vt:lpstr>
      <vt:lpstr>Scoped Identification – Stack Visualization</vt:lpstr>
      <vt:lpstr>Scoped Identification – Stack Visualization</vt:lpstr>
      <vt:lpstr>Scoped Identification – Stack Visualization</vt:lpstr>
      <vt:lpstr>Scoped Identification – Stack Visualization</vt:lpstr>
      <vt:lpstr>Scoped Identification – Stack Visualization</vt:lpstr>
      <vt:lpstr>Scoped Identification – Stack Visualization</vt:lpstr>
      <vt:lpstr>Scoped Identification – Stack Visualization</vt:lpstr>
      <vt:lpstr>Scoped Identification – Stack Visualization</vt:lpstr>
      <vt:lpstr>Scoped Identification – Stack Visualization</vt:lpstr>
      <vt:lpstr>More on Identification</vt:lpstr>
      <vt:lpstr>Pre-defined Names</vt:lpstr>
      <vt:lpstr>Out-of-order References</vt:lpstr>
      <vt:lpstr>Out-of-order References (2)</vt:lpstr>
      <vt:lpstr>Strategy: OOO References</vt:lpstr>
      <vt:lpstr>Strategy: OOO References (2)</vt:lpstr>
      <vt:lpstr>Identification of QualRef</vt:lpstr>
      <vt:lpstr>Left-most Reference</vt:lpstr>
      <vt:lpstr>Left-most Reference</vt:lpstr>
      <vt:lpstr>Left-most Reference</vt:lpstr>
      <vt:lpstr>Left-most Reference</vt:lpstr>
      <vt:lpstr>A.b, where A is also a class name</vt:lpstr>
      <vt:lpstr>A.b, where A is also a class name (2)</vt:lpstr>
      <vt:lpstr>A.b, where A is also a class name</vt:lpstr>
      <vt:lpstr>Static Reference</vt:lpstr>
      <vt:lpstr>Static Context</vt:lpstr>
      <vt:lpstr>QualRef Strategy</vt:lpstr>
      <vt:lpstr>No one strategy dominates all others</vt:lpstr>
      <vt:lpstr>PA3 – Type Checking</vt:lpstr>
      <vt:lpstr>Type-Checking Table</vt:lpstr>
      <vt:lpstr>miniJava – Types must match</vt:lpstr>
      <vt:lpstr>miniJava – Types must match</vt:lpstr>
      <vt:lpstr>miniJava – Types must match</vt:lpstr>
      <vt:lpstr>Type-Checking Table (2)</vt:lpstr>
      <vt:lpstr>ClassType</vt:lpstr>
      <vt:lpstr>ClassType (No polymorphism in miniJava)</vt:lpstr>
      <vt:lpstr>What type is ArrayType?</vt:lpstr>
      <vt:lpstr>What type is ArrayType? (2)</vt:lpstr>
      <vt:lpstr>Type-Checking Methods</vt:lpstr>
      <vt:lpstr>Type-Checking Methods (2)</vt:lpstr>
      <vt:lpstr>Type Errors</vt:lpstr>
      <vt:lpstr>Unsupported Type</vt:lpstr>
      <vt:lpstr>Unsupported Type (2)</vt:lpstr>
      <vt:lpstr>Unsupported Type (3)</vt:lpstr>
      <vt:lpstr>Unsupported Type (4)</vt:lpstr>
      <vt:lpstr>Type-Checking Strategy</vt:lpstr>
      <vt:lpstr>Type-Checking Strategy (2)</vt:lpstr>
      <vt:lpstr>Other Contextual Constraints</vt:lpstr>
      <vt:lpstr>Contextual Analysis</vt:lpstr>
      <vt:lpstr>Contextual Analysis (2)</vt:lpstr>
      <vt:lpstr>Contextual Analysis (3)</vt:lpstr>
      <vt:lpstr>Enjoy your weekend!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2024-02-15T19:56:35Z</dcterms:modified>
</cp:coreProperties>
</file>